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52" r:id="rId1"/>
  </p:sldMasterIdLst>
  <p:notesMasterIdLst>
    <p:notesMasterId r:id="rId41"/>
  </p:notesMasterIdLst>
  <p:handoutMasterIdLst>
    <p:handoutMasterId r:id="rId42"/>
  </p:handoutMasterIdLst>
  <p:sldIdLst>
    <p:sldId id="417" r:id="rId2"/>
    <p:sldId id="256" r:id="rId3"/>
    <p:sldId id="258" r:id="rId4"/>
    <p:sldId id="405" r:id="rId5"/>
    <p:sldId id="290" r:id="rId6"/>
    <p:sldId id="289" r:id="rId7"/>
    <p:sldId id="336" r:id="rId8"/>
    <p:sldId id="373" r:id="rId9"/>
    <p:sldId id="406" r:id="rId10"/>
    <p:sldId id="407" r:id="rId11"/>
    <p:sldId id="408" r:id="rId12"/>
    <p:sldId id="340" r:id="rId13"/>
    <p:sldId id="409" r:id="rId14"/>
    <p:sldId id="410" r:id="rId15"/>
    <p:sldId id="343" r:id="rId16"/>
    <p:sldId id="348" r:id="rId17"/>
    <p:sldId id="374" r:id="rId18"/>
    <p:sldId id="347" r:id="rId19"/>
    <p:sldId id="304" r:id="rId20"/>
    <p:sldId id="384" r:id="rId21"/>
    <p:sldId id="391" r:id="rId22"/>
    <p:sldId id="393" r:id="rId23"/>
    <p:sldId id="394" r:id="rId24"/>
    <p:sldId id="398" r:id="rId25"/>
    <p:sldId id="411" r:id="rId26"/>
    <p:sldId id="412" r:id="rId27"/>
    <p:sldId id="350" r:id="rId28"/>
    <p:sldId id="399" r:id="rId29"/>
    <p:sldId id="401" r:id="rId30"/>
    <p:sldId id="328" r:id="rId31"/>
    <p:sldId id="327" r:id="rId32"/>
    <p:sldId id="413" r:id="rId33"/>
    <p:sldId id="400" r:id="rId34"/>
    <p:sldId id="376" r:id="rId35"/>
    <p:sldId id="378" r:id="rId36"/>
    <p:sldId id="403" r:id="rId37"/>
    <p:sldId id="414" r:id="rId38"/>
    <p:sldId id="415" r:id="rId39"/>
    <p:sldId id="370" r:id="rId40"/>
  </p:sldIdLst>
  <p:sldSz cx="4572000" cy="3429000"/>
  <p:notesSz cx="7010400" cy="9296400"/>
  <p:defaultTextStyle>
    <a:defPPr>
      <a:defRPr lang="es-MX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9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a Carolina Balderas Valdes" initials="SCBV" lastIdx="31" clrIdx="0">
    <p:extLst>
      <p:ext uri="{19B8F6BF-5375-455C-9EA6-DF929625EA0E}">
        <p15:presenceInfo xmlns:p15="http://schemas.microsoft.com/office/powerpoint/2012/main" userId="S-1-5-21-3000348899-3239382982-1623429162-3228" providerId="AD"/>
      </p:ext>
    </p:extLst>
  </p:cmAuthor>
  <p:cmAuthor id="2" name="Luis Alfonso Morales Escobar" initials="LAME" lastIdx="1" clrIdx="1">
    <p:extLst>
      <p:ext uri="{19B8F6BF-5375-455C-9EA6-DF929625EA0E}">
        <p15:presenceInfo xmlns:p15="http://schemas.microsoft.com/office/powerpoint/2012/main" userId="S-1-5-21-3000348899-3239382982-1623429162-3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D626A"/>
    <a:srgbClr val="0BD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3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302" y="108"/>
      </p:cViewPr>
      <p:guideLst>
        <p:guide orient="horz" pos="1069"/>
        <p:guide pos="14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9.9542275495258972E-2"/>
                  <c:y val="-5.5203229709931294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Implementados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0.20594967530493113"/>
                  <c:y val="8.587199922338582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En proceso 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31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6.6933644474102577E-2"/>
                  <c:y val="6.2453033072769782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err="1"/>
                      <a:t>Desistieron</a:t>
                    </a:r>
                    <a:r>
                      <a:rPr lang="en-US" dirty="0"/>
                      <a:t> 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Desarrollos!$B$20:$D$20</c:f>
              <c:strCache>
                <c:ptCount val="3"/>
                <c:pt idx="0">
                  <c:v>Implementados</c:v>
                </c:pt>
                <c:pt idx="1">
                  <c:v>En proceso</c:v>
                </c:pt>
                <c:pt idx="2">
                  <c:v>Desistio</c:v>
                </c:pt>
              </c:strCache>
            </c:strRef>
          </c:cat>
          <c:val>
            <c:numRef>
              <c:f>Desarrollos!$B$28:$D$28</c:f>
              <c:numCache>
                <c:formatCode>General</c:formatCode>
                <c:ptCount val="3"/>
                <c:pt idx="0">
                  <c:v>16</c:v>
                </c:pt>
                <c:pt idx="1">
                  <c:v>32</c:v>
                </c:pt>
                <c:pt idx="2">
                  <c:v>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51351-9351-4F63-BC9B-D60C7D548F2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1889BE-71F0-4C9A-B5B9-1E36D10EE924}">
      <dgm:prSet phldrT="[Texto]"/>
      <dgm:spPr/>
      <dgm:t>
        <a:bodyPr/>
        <a:lstStyle/>
        <a:p>
          <a:r>
            <a:rPr lang="es-MX" dirty="0" smtClean="0"/>
            <a:t>En mayo de 2015 la ASF coordinó la aplicación de guías y reportes.</a:t>
          </a:r>
          <a:endParaRPr lang="es-MX" dirty="0"/>
        </a:p>
      </dgm:t>
    </dgm:pt>
    <dgm:pt modelId="{536D3CD9-CBBD-4981-8D94-EBC393CC15FC}" type="parTrans" cxnId="{29A34F1D-F002-4B94-8207-4CD1592A9207}">
      <dgm:prSet/>
      <dgm:spPr/>
      <dgm:t>
        <a:bodyPr/>
        <a:lstStyle/>
        <a:p>
          <a:endParaRPr lang="es-MX"/>
        </a:p>
      </dgm:t>
    </dgm:pt>
    <dgm:pt modelId="{44D2DF63-A4CF-4C6F-AB06-FEBCAFDF5ED0}" type="sibTrans" cxnId="{29A34F1D-F002-4B94-8207-4CD1592A9207}">
      <dgm:prSet/>
      <dgm:spPr/>
      <dgm:t>
        <a:bodyPr/>
        <a:lstStyle/>
        <a:p>
          <a:endParaRPr lang="es-MX"/>
        </a:p>
      </dgm:t>
    </dgm:pt>
    <dgm:pt modelId="{22930C1A-26A4-47C4-8200-81E96209ACD3}">
      <dgm:prSet phldrT="[Texto]"/>
      <dgm:spPr/>
      <dgm:t>
        <a:bodyPr/>
        <a:lstStyle/>
        <a:p>
          <a:r>
            <a:rPr lang="es-MX" dirty="0" smtClean="0"/>
            <a:t>Los resultados se presentaron al secretario técnico del CONAC en el mes de septiembre.</a:t>
          </a:r>
          <a:endParaRPr lang="es-MX" dirty="0"/>
        </a:p>
      </dgm:t>
    </dgm:pt>
    <dgm:pt modelId="{A128FAD4-BC3B-47FF-AE21-7218F2AAD832}" type="parTrans" cxnId="{A7E397B6-3878-4CA9-A2A0-0C9133927F3F}">
      <dgm:prSet/>
      <dgm:spPr/>
      <dgm:t>
        <a:bodyPr/>
        <a:lstStyle/>
        <a:p>
          <a:endParaRPr lang="es-MX"/>
        </a:p>
      </dgm:t>
    </dgm:pt>
    <dgm:pt modelId="{FFBE4024-969B-4DBC-92BB-A6DC8C50061E}" type="sibTrans" cxnId="{A7E397B6-3878-4CA9-A2A0-0C9133927F3F}">
      <dgm:prSet/>
      <dgm:spPr/>
      <dgm:t>
        <a:bodyPr/>
        <a:lstStyle/>
        <a:p>
          <a:endParaRPr lang="es-MX"/>
        </a:p>
      </dgm:t>
    </dgm:pt>
    <dgm:pt modelId="{E334F24C-B9F5-40F9-8729-9EAA8DDFF5FD}">
      <dgm:prSet/>
      <dgm:spPr/>
      <dgm:t>
        <a:bodyPr/>
        <a:lstStyle/>
        <a:p>
          <a:r>
            <a:rPr lang="es-MX" dirty="0" smtClean="0"/>
            <a:t>Las EFSL aplicaron estos instrumentos a las Entidades Federativas.</a:t>
          </a:r>
          <a:endParaRPr lang="es-MX" dirty="0"/>
        </a:p>
      </dgm:t>
    </dgm:pt>
    <dgm:pt modelId="{CC605EBE-691C-4E82-948B-785ACE50E933}" type="parTrans" cxnId="{9AA385E0-85F1-4815-94D1-5801931C068F}">
      <dgm:prSet/>
      <dgm:spPr/>
      <dgm:t>
        <a:bodyPr/>
        <a:lstStyle/>
        <a:p>
          <a:endParaRPr lang="es-MX"/>
        </a:p>
      </dgm:t>
    </dgm:pt>
    <dgm:pt modelId="{DE4A96B4-DEA1-423F-9F93-E080408DBE93}" type="sibTrans" cxnId="{9AA385E0-85F1-4815-94D1-5801931C068F}">
      <dgm:prSet/>
      <dgm:spPr/>
      <dgm:t>
        <a:bodyPr/>
        <a:lstStyle/>
        <a:p>
          <a:endParaRPr lang="es-MX"/>
        </a:p>
      </dgm:t>
    </dgm:pt>
    <dgm:pt modelId="{9844C063-A332-432F-8952-D970BEE014FD}" type="pres">
      <dgm:prSet presAssocID="{D5851351-9351-4F63-BC9B-D60C7D548F26}" presName="Name0" presStyleCnt="0">
        <dgm:presLayoutVars>
          <dgm:dir/>
          <dgm:resizeHandles val="exact"/>
        </dgm:presLayoutVars>
      </dgm:prSet>
      <dgm:spPr/>
    </dgm:pt>
    <dgm:pt modelId="{73A784FC-FD92-458E-9EB6-01AC0FF968B7}" type="pres">
      <dgm:prSet presAssocID="{0F1889BE-71F0-4C9A-B5B9-1E36D10EE9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A1E87A-51D3-419B-9981-FD192FA6BD00}" type="pres">
      <dgm:prSet presAssocID="{44D2DF63-A4CF-4C6F-AB06-FEBCAFDF5ED0}" presName="sibTrans" presStyleLbl="sibTrans2D1" presStyleIdx="0" presStyleCnt="2"/>
      <dgm:spPr/>
      <dgm:t>
        <a:bodyPr/>
        <a:lstStyle/>
        <a:p>
          <a:endParaRPr lang="es-MX"/>
        </a:p>
      </dgm:t>
    </dgm:pt>
    <dgm:pt modelId="{F522D194-5534-4F56-A8A6-B508155A6BAC}" type="pres">
      <dgm:prSet presAssocID="{44D2DF63-A4CF-4C6F-AB06-FEBCAFDF5ED0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67E8636C-1742-48C6-9179-601786FF4460}" type="pres">
      <dgm:prSet presAssocID="{E334F24C-B9F5-40F9-8729-9EAA8DDFF5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7842BD-72FC-4E91-9543-732798E8E119}" type="pres">
      <dgm:prSet presAssocID="{DE4A96B4-DEA1-423F-9F93-E080408DBE93}" presName="sibTrans" presStyleLbl="sibTrans2D1" presStyleIdx="1" presStyleCnt="2"/>
      <dgm:spPr/>
      <dgm:t>
        <a:bodyPr/>
        <a:lstStyle/>
        <a:p>
          <a:endParaRPr lang="es-MX"/>
        </a:p>
      </dgm:t>
    </dgm:pt>
    <dgm:pt modelId="{064C76EB-E242-454D-B265-B3CA64F3173F}" type="pres">
      <dgm:prSet presAssocID="{DE4A96B4-DEA1-423F-9F93-E080408DBE93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84E6F3FE-3070-46A3-BF93-E3B7C88BAF4F}" type="pres">
      <dgm:prSet presAssocID="{22930C1A-26A4-47C4-8200-81E96209AC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D2DAE0F-2CD0-4957-8846-8D36B46F557C}" type="presOf" srcId="{DE4A96B4-DEA1-423F-9F93-E080408DBE93}" destId="{0E7842BD-72FC-4E91-9543-732798E8E119}" srcOrd="0" destOrd="0" presId="urn:microsoft.com/office/officeart/2005/8/layout/process1"/>
    <dgm:cxn modelId="{A7E397B6-3878-4CA9-A2A0-0C9133927F3F}" srcId="{D5851351-9351-4F63-BC9B-D60C7D548F26}" destId="{22930C1A-26A4-47C4-8200-81E96209ACD3}" srcOrd="2" destOrd="0" parTransId="{A128FAD4-BC3B-47FF-AE21-7218F2AAD832}" sibTransId="{FFBE4024-969B-4DBC-92BB-A6DC8C50061E}"/>
    <dgm:cxn modelId="{5B821EF3-BF41-4229-8E9D-E96C1DA42C04}" type="presOf" srcId="{D5851351-9351-4F63-BC9B-D60C7D548F26}" destId="{9844C063-A332-432F-8952-D970BEE014FD}" srcOrd="0" destOrd="0" presId="urn:microsoft.com/office/officeart/2005/8/layout/process1"/>
    <dgm:cxn modelId="{8724A5D3-C964-4E6A-9C90-63448C5802E5}" type="presOf" srcId="{22930C1A-26A4-47C4-8200-81E96209ACD3}" destId="{84E6F3FE-3070-46A3-BF93-E3B7C88BAF4F}" srcOrd="0" destOrd="0" presId="urn:microsoft.com/office/officeart/2005/8/layout/process1"/>
    <dgm:cxn modelId="{6D5AD38B-80DA-49DB-BD24-E0A7925EF7B5}" type="presOf" srcId="{0F1889BE-71F0-4C9A-B5B9-1E36D10EE924}" destId="{73A784FC-FD92-458E-9EB6-01AC0FF968B7}" srcOrd="0" destOrd="0" presId="urn:microsoft.com/office/officeart/2005/8/layout/process1"/>
    <dgm:cxn modelId="{A71B6B59-C4AC-459F-B3AB-D29854DDE050}" type="presOf" srcId="{44D2DF63-A4CF-4C6F-AB06-FEBCAFDF5ED0}" destId="{F522D194-5534-4F56-A8A6-B508155A6BAC}" srcOrd="1" destOrd="0" presId="urn:microsoft.com/office/officeart/2005/8/layout/process1"/>
    <dgm:cxn modelId="{9AA385E0-85F1-4815-94D1-5801931C068F}" srcId="{D5851351-9351-4F63-BC9B-D60C7D548F26}" destId="{E334F24C-B9F5-40F9-8729-9EAA8DDFF5FD}" srcOrd="1" destOrd="0" parTransId="{CC605EBE-691C-4E82-948B-785ACE50E933}" sibTransId="{DE4A96B4-DEA1-423F-9F93-E080408DBE93}"/>
    <dgm:cxn modelId="{29A34F1D-F002-4B94-8207-4CD1592A9207}" srcId="{D5851351-9351-4F63-BC9B-D60C7D548F26}" destId="{0F1889BE-71F0-4C9A-B5B9-1E36D10EE924}" srcOrd="0" destOrd="0" parTransId="{536D3CD9-CBBD-4981-8D94-EBC393CC15FC}" sibTransId="{44D2DF63-A4CF-4C6F-AB06-FEBCAFDF5ED0}"/>
    <dgm:cxn modelId="{67BE37F3-EFE5-451C-900B-7949B7707E08}" type="presOf" srcId="{E334F24C-B9F5-40F9-8729-9EAA8DDFF5FD}" destId="{67E8636C-1742-48C6-9179-601786FF4460}" srcOrd="0" destOrd="0" presId="urn:microsoft.com/office/officeart/2005/8/layout/process1"/>
    <dgm:cxn modelId="{2E5E9DFC-12AC-438A-825A-EEF64D31E13A}" type="presOf" srcId="{44D2DF63-A4CF-4C6F-AB06-FEBCAFDF5ED0}" destId="{EBA1E87A-51D3-419B-9981-FD192FA6BD00}" srcOrd="0" destOrd="0" presId="urn:microsoft.com/office/officeart/2005/8/layout/process1"/>
    <dgm:cxn modelId="{7CA58141-D5AB-40C1-BDD4-3ACF84BF62BE}" type="presOf" srcId="{DE4A96B4-DEA1-423F-9F93-E080408DBE93}" destId="{064C76EB-E242-454D-B265-B3CA64F3173F}" srcOrd="1" destOrd="0" presId="urn:microsoft.com/office/officeart/2005/8/layout/process1"/>
    <dgm:cxn modelId="{2C63F29F-A9D7-4FBE-A9F0-7AC99BFD3CC7}" type="presParOf" srcId="{9844C063-A332-432F-8952-D970BEE014FD}" destId="{73A784FC-FD92-458E-9EB6-01AC0FF968B7}" srcOrd="0" destOrd="0" presId="urn:microsoft.com/office/officeart/2005/8/layout/process1"/>
    <dgm:cxn modelId="{3CBCC2A7-41BE-4E41-A331-7F3B66483338}" type="presParOf" srcId="{9844C063-A332-432F-8952-D970BEE014FD}" destId="{EBA1E87A-51D3-419B-9981-FD192FA6BD00}" srcOrd="1" destOrd="0" presId="urn:microsoft.com/office/officeart/2005/8/layout/process1"/>
    <dgm:cxn modelId="{D33F6A13-3BC6-40C6-AD4C-7336E1E0A4A8}" type="presParOf" srcId="{EBA1E87A-51D3-419B-9981-FD192FA6BD00}" destId="{F522D194-5534-4F56-A8A6-B508155A6BAC}" srcOrd="0" destOrd="0" presId="urn:microsoft.com/office/officeart/2005/8/layout/process1"/>
    <dgm:cxn modelId="{EE784566-2429-4BE6-94C6-7E5DC34D7128}" type="presParOf" srcId="{9844C063-A332-432F-8952-D970BEE014FD}" destId="{67E8636C-1742-48C6-9179-601786FF4460}" srcOrd="2" destOrd="0" presId="urn:microsoft.com/office/officeart/2005/8/layout/process1"/>
    <dgm:cxn modelId="{46EF3C8B-B4F4-4C77-A91B-C81A88294BAC}" type="presParOf" srcId="{9844C063-A332-432F-8952-D970BEE014FD}" destId="{0E7842BD-72FC-4E91-9543-732798E8E119}" srcOrd="3" destOrd="0" presId="urn:microsoft.com/office/officeart/2005/8/layout/process1"/>
    <dgm:cxn modelId="{2AFDA248-13FF-4577-9D6D-215CEBECA3FC}" type="presParOf" srcId="{0E7842BD-72FC-4E91-9543-732798E8E119}" destId="{064C76EB-E242-454D-B265-B3CA64F3173F}" srcOrd="0" destOrd="0" presId="urn:microsoft.com/office/officeart/2005/8/layout/process1"/>
    <dgm:cxn modelId="{0CEB989A-32E2-475D-B9BF-EC3E32A14852}" type="presParOf" srcId="{9844C063-A332-432F-8952-D970BEE014FD}" destId="{84E6F3FE-3070-46A3-BF93-E3B7C88BAF4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075A7-641E-4453-9F7A-614295D550F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6191A2D-DDF3-415D-9BED-1EDDCCDB4613}">
      <dgm:prSet phldrT="[Texto]"/>
      <dgm:spPr/>
      <dgm:t>
        <a:bodyPr/>
        <a:lstStyle/>
        <a:p>
          <a:r>
            <a:rPr lang="es-MX" dirty="0" smtClean="0"/>
            <a:t>Entidad Federativa </a:t>
          </a:r>
          <a:endParaRPr lang="es-MX" dirty="0"/>
        </a:p>
      </dgm:t>
    </dgm:pt>
    <dgm:pt modelId="{9E641C41-37D7-423D-875F-9308D8B47831}" type="parTrans" cxnId="{94D2A4C0-0320-46B4-9E90-5730A4245973}">
      <dgm:prSet/>
      <dgm:spPr/>
      <dgm:t>
        <a:bodyPr/>
        <a:lstStyle/>
        <a:p>
          <a:endParaRPr lang="es-MX"/>
        </a:p>
      </dgm:t>
    </dgm:pt>
    <dgm:pt modelId="{F74EB75C-B52D-4EBA-B130-D6165AD586C0}" type="sibTrans" cxnId="{94D2A4C0-0320-46B4-9E90-5730A4245973}">
      <dgm:prSet/>
      <dgm:spPr/>
      <dgm:t>
        <a:bodyPr/>
        <a:lstStyle/>
        <a:p>
          <a:endParaRPr lang="es-MX"/>
        </a:p>
      </dgm:t>
    </dgm:pt>
    <dgm:pt modelId="{C5613726-C401-45BB-AFF8-81D0A5556FFB}">
      <dgm:prSet phldrT="[Texto]"/>
      <dgm:spPr/>
      <dgm:t>
        <a:bodyPr/>
        <a:lstStyle/>
        <a:p>
          <a:r>
            <a:rPr lang="es-MX" dirty="0" smtClean="0"/>
            <a:t>Aplicar guía de cumplimiento y Reporte.</a:t>
          </a:r>
          <a:endParaRPr lang="es-MX" dirty="0"/>
        </a:p>
      </dgm:t>
    </dgm:pt>
    <dgm:pt modelId="{150DED79-E26F-4000-83C6-44D43647FFBC}" type="parTrans" cxnId="{25DA00EF-2C2A-450C-8E82-0EEE257AFE46}">
      <dgm:prSet/>
      <dgm:spPr/>
      <dgm:t>
        <a:bodyPr/>
        <a:lstStyle/>
        <a:p>
          <a:endParaRPr lang="es-MX"/>
        </a:p>
      </dgm:t>
    </dgm:pt>
    <dgm:pt modelId="{CEDDBBF6-894E-4835-AA32-B9CD0C544AA5}" type="sibTrans" cxnId="{25DA00EF-2C2A-450C-8E82-0EEE257AFE46}">
      <dgm:prSet/>
      <dgm:spPr/>
      <dgm:t>
        <a:bodyPr/>
        <a:lstStyle/>
        <a:p>
          <a:endParaRPr lang="es-MX"/>
        </a:p>
      </dgm:t>
    </dgm:pt>
    <dgm:pt modelId="{8BA76737-41A4-4C9F-A67F-CD1FD627C364}">
      <dgm:prSet phldrT="[Texto]"/>
      <dgm:spPr/>
      <dgm:t>
        <a:bodyPr/>
        <a:lstStyle/>
        <a:p>
          <a:r>
            <a:rPr lang="es-MX" dirty="0" smtClean="0"/>
            <a:t>Municipios</a:t>
          </a:r>
          <a:endParaRPr lang="es-MX" dirty="0"/>
        </a:p>
      </dgm:t>
    </dgm:pt>
    <dgm:pt modelId="{D769FA0C-78E6-45F5-8280-34331BD606F7}" type="parTrans" cxnId="{A962CC61-5ED3-41B0-AB90-CAAB94CB46DC}">
      <dgm:prSet/>
      <dgm:spPr/>
      <dgm:t>
        <a:bodyPr/>
        <a:lstStyle/>
        <a:p>
          <a:endParaRPr lang="es-MX"/>
        </a:p>
      </dgm:t>
    </dgm:pt>
    <dgm:pt modelId="{61472D8A-17C8-4ED0-83AC-B32D3D4D069A}" type="sibTrans" cxnId="{A962CC61-5ED3-41B0-AB90-CAAB94CB46DC}">
      <dgm:prSet/>
      <dgm:spPr/>
      <dgm:t>
        <a:bodyPr/>
        <a:lstStyle/>
        <a:p>
          <a:endParaRPr lang="es-MX"/>
        </a:p>
      </dgm:t>
    </dgm:pt>
    <dgm:pt modelId="{3181F8C5-B605-4B9C-B979-C68F88B32B49}">
      <dgm:prSet phldrT="[Texto]"/>
      <dgm:spPr/>
      <dgm:t>
        <a:bodyPr/>
        <a:lstStyle/>
        <a:p>
          <a:r>
            <a:rPr lang="es-MX" dirty="0" smtClean="0"/>
            <a:t>Actualizar guía y reporte.</a:t>
          </a:r>
          <a:endParaRPr lang="es-MX" dirty="0"/>
        </a:p>
      </dgm:t>
    </dgm:pt>
    <dgm:pt modelId="{88747C3B-4AEB-4ABF-AEEE-307B86380F30}" type="parTrans" cxnId="{FCC39268-679B-4D5B-9E6C-316D62BED39E}">
      <dgm:prSet/>
      <dgm:spPr/>
      <dgm:t>
        <a:bodyPr/>
        <a:lstStyle/>
        <a:p>
          <a:endParaRPr lang="es-MX"/>
        </a:p>
      </dgm:t>
    </dgm:pt>
    <dgm:pt modelId="{D413AA04-CA5C-497F-AEB2-ED33850EA24F}" type="sibTrans" cxnId="{FCC39268-679B-4D5B-9E6C-316D62BED39E}">
      <dgm:prSet/>
      <dgm:spPr/>
      <dgm:t>
        <a:bodyPr/>
        <a:lstStyle/>
        <a:p>
          <a:endParaRPr lang="es-MX"/>
        </a:p>
      </dgm:t>
    </dgm:pt>
    <dgm:pt modelId="{880DDB71-C9E5-48B2-8025-4817B43913A1}">
      <dgm:prSet phldrT="[Texto]"/>
      <dgm:spPr/>
      <dgm:t>
        <a:bodyPr/>
        <a:lstStyle/>
        <a:p>
          <a:r>
            <a:rPr lang="es-MX" dirty="0" smtClean="0"/>
            <a:t>Aplicarlas a municipios.</a:t>
          </a:r>
          <a:endParaRPr lang="es-MX" dirty="0"/>
        </a:p>
      </dgm:t>
    </dgm:pt>
    <dgm:pt modelId="{CFE8F0EE-71B2-46F0-B1D4-B89B604D8E5E}" type="parTrans" cxnId="{B55015CD-00FD-49B4-976F-EA121F08EB77}">
      <dgm:prSet/>
      <dgm:spPr/>
      <dgm:t>
        <a:bodyPr/>
        <a:lstStyle/>
        <a:p>
          <a:endParaRPr lang="es-MX"/>
        </a:p>
      </dgm:t>
    </dgm:pt>
    <dgm:pt modelId="{AF480911-6187-4158-B4D2-85E737CAF2C2}" type="sibTrans" cxnId="{B55015CD-00FD-49B4-976F-EA121F08EB77}">
      <dgm:prSet/>
      <dgm:spPr/>
      <dgm:t>
        <a:bodyPr/>
        <a:lstStyle/>
        <a:p>
          <a:endParaRPr lang="es-MX"/>
        </a:p>
      </dgm:t>
    </dgm:pt>
    <dgm:pt modelId="{ECA49208-B0E8-4856-8D20-BA1F1E2F4F8C}" type="pres">
      <dgm:prSet presAssocID="{8EE075A7-641E-4453-9F7A-614295D550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A276EC3-F69D-4B1C-AA26-D948DCE557BD}" type="pres">
      <dgm:prSet presAssocID="{76191A2D-DDF3-415D-9BED-1EDDCCDB4613}" presName="linNode" presStyleCnt="0"/>
      <dgm:spPr/>
      <dgm:t>
        <a:bodyPr/>
        <a:lstStyle/>
        <a:p>
          <a:endParaRPr lang="es-MX"/>
        </a:p>
      </dgm:t>
    </dgm:pt>
    <dgm:pt modelId="{5C9E7CA8-5D5E-423E-86F5-AD6D5E08FDEB}" type="pres">
      <dgm:prSet presAssocID="{76191A2D-DDF3-415D-9BED-1EDDCCDB461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CAEF68-42E9-432C-88FF-70BBCCC6B1B6}" type="pres">
      <dgm:prSet presAssocID="{76191A2D-DDF3-415D-9BED-1EDDCCDB461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A50249-8A82-48F7-89C0-BE974AA2D323}" type="pres">
      <dgm:prSet presAssocID="{F74EB75C-B52D-4EBA-B130-D6165AD586C0}" presName="sp" presStyleCnt="0"/>
      <dgm:spPr/>
      <dgm:t>
        <a:bodyPr/>
        <a:lstStyle/>
        <a:p>
          <a:endParaRPr lang="es-MX"/>
        </a:p>
      </dgm:t>
    </dgm:pt>
    <dgm:pt modelId="{994379CB-1704-4574-8E2F-689D97B80079}" type="pres">
      <dgm:prSet presAssocID="{8BA76737-41A4-4C9F-A67F-CD1FD627C364}" presName="linNode" presStyleCnt="0"/>
      <dgm:spPr/>
      <dgm:t>
        <a:bodyPr/>
        <a:lstStyle/>
        <a:p>
          <a:endParaRPr lang="es-MX"/>
        </a:p>
      </dgm:t>
    </dgm:pt>
    <dgm:pt modelId="{A8CCE3D1-1AD0-4FD4-84CA-89D410F697DE}" type="pres">
      <dgm:prSet presAssocID="{8BA76737-41A4-4C9F-A67F-CD1FD627C36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F68301-F23F-4ADC-B15A-B525C553EBF0}" type="pres">
      <dgm:prSet presAssocID="{8BA76737-41A4-4C9F-A67F-CD1FD627C36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22533DC-A5C6-4554-9BCA-E0B18FD500E1}" type="presOf" srcId="{8BA76737-41A4-4C9F-A67F-CD1FD627C364}" destId="{A8CCE3D1-1AD0-4FD4-84CA-89D410F697DE}" srcOrd="0" destOrd="0" presId="urn:microsoft.com/office/officeart/2005/8/layout/vList5"/>
    <dgm:cxn modelId="{79F38231-CFC4-41CA-8517-4D996026B9EE}" type="presOf" srcId="{C5613726-C401-45BB-AFF8-81D0A5556FFB}" destId="{C6CAEF68-42E9-432C-88FF-70BBCCC6B1B6}" srcOrd="0" destOrd="0" presId="urn:microsoft.com/office/officeart/2005/8/layout/vList5"/>
    <dgm:cxn modelId="{A962CC61-5ED3-41B0-AB90-CAAB94CB46DC}" srcId="{8EE075A7-641E-4453-9F7A-614295D550FB}" destId="{8BA76737-41A4-4C9F-A67F-CD1FD627C364}" srcOrd="1" destOrd="0" parTransId="{D769FA0C-78E6-45F5-8280-34331BD606F7}" sibTransId="{61472D8A-17C8-4ED0-83AC-B32D3D4D069A}"/>
    <dgm:cxn modelId="{042015B7-0ADB-4260-B643-CD9933E14C36}" type="presOf" srcId="{8EE075A7-641E-4453-9F7A-614295D550FB}" destId="{ECA49208-B0E8-4856-8D20-BA1F1E2F4F8C}" srcOrd="0" destOrd="0" presId="urn:microsoft.com/office/officeart/2005/8/layout/vList5"/>
    <dgm:cxn modelId="{B55015CD-00FD-49B4-976F-EA121F08EB77}" srcId="{8BA76737-41A4-4C9F-A67F-CD1FD627C364}" destId="{880DDB71-C9E5-48B2-8025-4817B43913A1}" srcOrd="1" destOrd="0" parTransId="{CFE8F0EE-71B2-46F0-B1D4-B89B604D8E5E}" sibTransId="{AF480911-6187-4158-B4D2-85E737CAF2C2}"/>
    <dgm:cxn modelId="{88A0A929-B2AB-4B54-85C4-34789667E3B5}" type="presOf" srcId="{880DDB71-C9E5-48B2-8025-4817B43913A1}" destId="{B9F68301-F23F-4ADC-B15A-B525C553EBF0}" srcOrd="0" destOrd="1" presId="urn:microsoft.com/office/officeart/2005/8/layout/vList5"/>
    <dgm:cxn modelId="{29DA5D3D-E2E5-4C62-BC42-365BAEC38C6A}" type="presOf" srcId="{76191A2D-DDF3-415D-9BED-1EDDCCDB4613}" destId="{5C9E7CA8-5D5E-423E-86F5-AD6D5E08FDEB}" srcOrd="0" destOrd="0" presId="urn:microsoft.com/office/officeart/2005/8/layout/vList5"/>
    <dgm:cxn modelId="{94D2A4C0-0320-46B4-9E90-5730A4245973}" srcId="{8EE075A7-641E-4453-9F7A-614295D550FB}" destId="{76191A2D-DDF3-415D-9BED-1EDDCCDB4613}" srcOrd="0" destOrd="0" parTransId="{9E641C41-37D7-423D-875F-9308D8B47831}" sibTransId="{F74EB75C-B52D-4EBA-B130-D6165AD586C0}"/>
    <dgm:cxn modelId="{D016097E-88EB-4D99-8B25-C1BBC1B06F90}" type="presOf" srcId="{3181F8C5-B605-4B9C-B979-C68F88B32B49}" destId="{B9F68301-F23F-4ADC-B15A-B525C553EBF0}" srcOrd="0" destOrd="0" presId="urn:microsoft.com/office/officeart/2005/8/layout/vList5"/>
    <dgm:cxn modelId="{FCC39268-679B-4D5B-9E6C-316D62BED39E}" srcId="{8BA76737-41A4-4C9F-A67F-CD1FD627C364}" destId="{3181F8C5-B605-4B9C-B979-C68F88B32B49}" srcOrd="0" destOrd="0" parTransId="{88747C3B-4AEB-4ABF-AEEE-307B86380F30}" sibTransId="{D413AA04-CA5C-497F-AEB2-ED33850EA24F}"/>
    <dgm:cxn modelId="{25DA00EF-2C2A-450C-8E82-0EEE257AFE46}" srcId="{76191A2D-DDF3-415D-9BED-1EDDCCDB4613}" destId="{C5613726-C401-45BB-AFF8-81D0A5556FFB}" srcOrd="0" destOrd="0" parTransId="{150DED79-E26F-4000-83C6-44D43647FFBC}" sibTransId="{CEDDBBF6-894E-4835-AA32-B9CD0C544AA5}"/>
    <dgm:cxn modelId="{6F17242E-A05D-44E8-8C5D-D1540163CA52}" type="presParOf" srcId="{ECA49208-B0E8-4856-8D20-BA1F1E2F4F8C}" destId="{9A276EC3-F69D-4B1C-AA26-D948DCE557BD}" srcOrd="0" destOrd="0" presId="urn:microsoft.com/office/officeart/2005/8/layout/vList5"/>
    <dgm:cxn modelId="{1450E7C6-F685-43E0-A801-CFC0A4E30AE4}" type="presParOf" srcId="{9A276EC3-F69D-4B1C-AA26-D948DCE557BD}" destId="{5C9E7CA8-5D5E-423E-86F5-AD6D5E08FDEB}" srcOrd="0" destOrd="0" presId="urn:microsoft.com/office/officeart/2005/8/layout/vList5"/>
    <dgm:cxn modelId="{299769ED-7DB4-479E-9870-569F57E66F0F}" type="presParOf" srcId="{9A276EC3-F69D-4B1C-AA26-D948DCE557BD}" destId="{C6CAEF68-42E9-432C-88FF-70BBCCC6B1B6}" srcOrd="1" destOrd="0" presId="urn:microsoft.com/office/officeart/2005/8/layout/vList5"/>
    <dgm:cxn modelId="{93EA7CED-3C75-4D93-A3B3-E1586C5B5A8E}" type="presParOf" srcId="{ECA49208-B0E8-4856-8D20-BA1F1E2F4F8C}" destId="{D9A50249-8A82-48F7-89C0-BE974AA2D323}" srcOrd="1" destOrd="0" presId="urn:microsoft.com/office/officeart/2005/8/layout/vList5"/>
    <dgm:cxn modelId="{35E8154B-DAE8-42AD-BB5F-E437C8DB1DE3}" type="presParOf" srcId="{ECA49208-B0E8-4856-8D20-BA1F1E2F4F8C}" destId="{994379CB-1704-4574-8E2F-689D97B80079}" srcOrd="2" destOrd="0" presId="urn:microsoft.com/office/officeart/2005/8/layout/vList5"/>
    <dgm:cxn modelId="{18626EEC-626A-4AE4-B8C8-CF915A0E5FDE}" type="presParOf" srcId="{994379CB-1704-4574-8E2F-689D97B80079}" destId="{A8CCE3D1-1AD0-4FD4-84CA-89D410F697DE}" srcOrd="0" destOrd="0" presId="urn:microsoft.com/office/officeart/2005/8/layout/vList5"/>
    <dgm:cxn modelId="{79504DB6-1C9C-4109-9843-5AC9310A6FB3}" type="presParOf" srcId="{994379CB-1704-4574-8E2F-689D97B80079}" destId="{B9F68301-F23F-4ADC-B15A-B525C553EB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3AAC3F-8F54-4A15-A2EB-4BF32CFDF2D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580340-5BD0-4EC5-ABA4-79A6DF89F73C}">
      <dgm:prSet phldrT="[Texto]"/>
      <dgm:spPr/>
      <dgm:t>
        <a:bodyPr/>
        <a:lstStyle/>
        <a:p>
          <a:r>
            <a:rPr lang="es-MX" smtClean="0"/>
            <a:t>Pruebas piloto</a:t>
          </a:r>
          <a:endParaRPr lang="es-MX" dirty="0"/>
        </a:p>
      </dgm:t>
    </dgm:pt>
    <dgm:pt modelId="{9A230F2A-06A5-4369-B46E-D70F0F369714}" type="parTrans" cxnId="{E91AB6C8-17AC-40FF-AE44-CDD3E6AD6BDC}">
      <dgm:prSet/>
      <dgm:spPr/>
      <dgm:t>
        <a:bodyPr/>
        <a:lstStyle/>
        <a:p>
          <a:endParaRPr lang="es-MX"/>
        </a:p>
      </dgm:t>
    </dgm:pt>
    <dgm:pt modelId="{C7A15BBE-8249-44E2-869E-B3D1AEE9A5D1}" type="sibTrans" cxnId="{E91AB6C8-17AC-40FF-AE44-CDD3E6AD6BDC}">
      <dgm:prSet/>
      <dgm:spPr/>
      <dgm:t>
        <a:bodyPr/>
        <a:lstStyle/>
        <a:p>
          <a:endParaRPr lang="es-MX"/>
        </a:p>
      </dgm:t>
    </dgm:pt>
    <dgm:pt modelId="{D5200EC2-83C2-41F3-AD63-AB2C8339054B}">
      <dgm:prSet/>
      <dgm:spPr/>
      <dgm:t>
        <a:bodyPr/>
        <a:lstStyle/>
        <a:p>
          <a:r>
            <a:rPr lang="es-MX" dirty="0" smtClean="0"/>
            <a:t>Conclusión de trabajos</a:t>
          </a:r>
          <a:endParaRPr lang="es-MX" dirty="0"/>
        </a:p>
      </dgm:t>
    </dgm:pt>
    <dgm:pt modelId="{38CF5E62-E3DD-41F7-84C0-0A22584D85BA}" type="parTrans" cxnId="{690B48FE-6CD8-4AD2-B7DB-B9E2259401D3}">
      <dgm:prSet/>
      <dgm:spPr/>
      <dgm:t>
        <a:bodyPr/>
        <a:lstStyle/>
        <a:p>
          <a:endParaRPr lang="es-MX"/>
        </a:p>
      </dgm:t>
    </dgm:pt>
    <dgm:pt modelId="{53EB884B-E5D4-41E9-BE9E-466ED598917F}" type="sibTrans" cxnId="{690B48FE-6CD8-4AD2-B7DB-B9E2259401D3}">
      <dgm:prSet/>
      <dgm:spPr/>
      <dgm:t>
        <a:bodyPr/>
        <a:lstStyle/>
        <a:p>
          <a:endParaRPr lang="es-MX"/>
        </a:p>
      </dgm:t>
    </dgm:pt>
    <dgm:pt modelId="{13F3510C-926C-4CB4-9440-EFCE27786468}">
      <dgm:prSet/>
      <dgm:spPr/>
      <dgm:t>
        <a:bodyPr/>
        <a:lstStyle/>
        <a:p>
          <a:r>
            <a:rPr lang="es-MX" smtClean="0"/>
            <a:t>Primeros trabajos</a:t>
          </a:r>
          <a:endParaRPr lang="es-MX" dirty="0"/>
        </a:p>
      </dgm:t>
    </dgm:pt>
    <dgm:pt modelId="{46F0B214-7572-4C2F-B9ED-DA16DCE86313}" type="parTrans" cxnId="{D4F521BC-59F4-4A16-BBAA-EBED0A1AA814}">
      <dgm:prSet/>
      <dgm:spPr/>
      <dgm:t>
        <a:bodyPr/>
        <a:lstStyle/>
        <a:p>
          <a:endParaRPr lang="es-MX"/>
        </a:p>
      </dgm:t>
    </dgm:pt>
    <dgm:pt modelId="{66FFDCAB-14BE-4085-91F9-9BA9834434CC}" type="sibTrans" cxnId="{D4F521BC-59F4-4A16-BBAA-EBED0A1AA814}">
      <dgm:prSet/>
      <dgm:spPr/>
      <dgm:t>
        <a:bodyPr/>
        <a:lstStyle/>
        <a:p>
          <a:endParaRPr lang="es-MX"/>
        </a:p>
      </dgm:t>
    </dgm:pt>
    <dgm:pt modelId="{B5EA773A-F18F-4968-B419-259FA6E34098}">
      <dgm:prSet/>
      <dgm:spPr/>
      <dgm:t>
        <a:bodyPr/>
        <a:lstStyle/>
        <a:p>
          <a:r>
            <a:rPr lang="es-MX" dirty="0" smtClean="0"/>
            <a:t>Junio</a:t>
          </a:r>
        </a:p>
        <a:p>
          <a:r>
            <a:rPr lang="es-MX" dirty="0" smtClean="0"/>
            <a:t> 2015</a:t>
          </a:r>
          <a:endParaRPr lang="es-MX" dirty="0"/>
        </a:p>
      </dgm:t>
    </dgm:pt>
    <dgm:pt modelId="{1999E528-BA3C-4221-ACEF-87237CF7545B}" type="parTrans" cxnId="{E4674F8A-FBFA-4878-B24F-02865B0C6F82}">
      <dgm:prSet/>
      <dgm:spPr/>
      <dgm:t>
        <a:bodyPr/>
        <a:lstStyle/>
        <a:p>
          <a:endParaRPr lang="es-MX"/>
        </a:p>
      </dgm:t>
    </dgm:pt>
    <dgm:pt modelId="{9FF44AB2-9691-40F4-ACF3-0CC4E49B895B}" type="sibTrans" cxnId="{E4674F8A-FBFA-4878-B24F-02865B0C6F82}">
      <dgm:prSet/>
      <dgm:spPr/>
      <dgm:t>
        <a:bodyPr/>
        <a:lstStyle/>
        <a:p>
          <a:endParaRPr lang="es-MX"/>
        </a:p>
      </dgm:t>
    </dgm:pt>
    <dgm:pt modelId="{90BC1097-4C9A-437F-9681-79ED8161C668}">
      <dgm:prSet/>
      <dgm:spPr/>
      <dgm:t>
        <a:bodyPr/>
        <a:lstStyle/>
        <a:p>
          <a:r>
            <a:rPr lang="es-MX" dirty="0" smtClean="0"/>
            <a:t>Octubre 2015</a:t>
          </a:r>
          <a:endParaRPr lang="es-MX" dirty="0"/>
        </a:p>
      </dgm:t>
    </dgm:pt>
    <dgm:pt modelId="{0AD33DA5-0E81-42F9-BB2B-A0036549CEC7}" type="parTrans" cxnId="{C581747C-4920-499C-8E47-13BEFE4736F4}">
      <dgm:prSet/>
      <dgm:spPr/>
      <dgm:t>
        <a:bodyPr/>
        <a:lstStyle/>
        <a:p>
          <a:endParaRPr lang="es-MX"/>
        </a:p>
      </dgm:t>
    </dgm:pt>
    <dgm:pt modelId="{C5B430EC-582B-417C-B1C5-3BB21917C87C}" type="sibTrans" cxnId="{C581747C-4920-499C-8E47-13BEFE4736F4}">
      <dgm:prSet/>
      <dgm:spPr/>
      <dgm:t>
        <a:bodyPr/>
        <a:lstStyle/>
        <a:p>
          <a:endParaRPr lang="es-MX"/>
        </a:p>
      </dgm:t>
    </dgm:pt>
    <dgm:pt modelId="{CB47526E-5BCB-4ADD-A6D2-5C3F7F06F919}">
      <dgm:prSet phldrT="[Texto]"/>
      <dgm:spPr/>
      <dgm:t>
        <a:bodyPr/>
        <a:lstStyle/>
        <a:p>
          <a:r>
            <a:rPr lang="es-MX" dirty="0" smtClean="0"/>
            <a:t>Noviembre</a:t>
          </a:r>
        </a:p>
        <a:p>
          <a:r>
            <a:rPr lang="es-MX" dirty="0" smtClean="0"/>
            <a:t>2015</a:t>
          </a:r>
          <a:endParaRPr lang="es-MX" dirty="0"/>
        </a:p>
      </dgm:t>
    </dgm:pt>
    <dgm:pt modelId="{172E6652-B6C9-46A7-A976-A61259A55579}" type="sibTrans" cxnId="{37D9B87D-B326-4F97-A5B3-8FF50932BF66}">
      <dgm:prSet/>
      <dgm:spPr/>
      <dgm:t>
        <a:bodyPr/>
        <a:lstStyle/>
        <a:p>
          <a:endParaRPr lang="es-MX"/>
        </a:p>
      </dgm:t>
    </dgm:pt>
    <dgm:pt modelId="{B3B04C8A-31F7-429A-A5A4-0A7F503142B5}" type="parTrans" cxnId="{37D9B87D-B326-4F97-A5B3-8FF50932BF66}">
      <dgm:prSet/>
      <dgm:spPr/>
      <dgm:t>
        <a:bodyPr/>
        <a:lstStyle/>
        <a:p>
          <a:endParaRPr lang="es-MX"/>
        </a:p>
      </dgm:t>
    </dgm:pt>
    <dgm:pt modelId="{2387F1EB-EEE5-431E-8122-A23275A05E60}">
      <dgm:prSet/>
      <dgm:spPr/>
      <dgm:t>
        <a:bodyPr/>
        <a:lstStyle/>
        <a:p>
          <a:r>
            <a:rPr lang="es-MX" dirty="0" smtClean="0"/>
            <a:t>Registro de usuarios</a:t>
          </a:r>
          <a:endParaRPr lang="es-MX" dirty="0"/>
        </a:p>
      </dgm:t>
    </dgm:pt>
    <dgm:pt modelId="{905FD8F7-C0DE-40E9-B96E-850D1F2A91E6}" type="parTrans" cxnId="{6E6531CA-B628-4B9D-A7A4-DFE5F9252C56}">
      <dgm:prSet/>
      <dgm:spPr/>
      <dgm:t>
        <a:bodyPr/>
        <a:lstStyle/>
        <a:p>
          <a:endParaRPr lang="es-MX"/>
        </a:p>
      </dgm:t>
    </dgm:pt>
    <dgm:pt modelId="{9F693B8C-5D1E-49E8-B832-CB4077372438}" type="sibTrans" cxnId="{6E6531CA-B628-4B9D-A7A4-DFE5F9252C56}">
      <dgm:prSet/>
      <dgm:spPr/>
      <dgm:t>
        <a:bodyPr/>
        <a:lstStyle/>
        <a:p>
          <a:endParaRPr lang="es-MX"/>
        </a:p>
      </dgm:t>
    </dgm:pt>
    <dgm:pt modelId="{6382D7AE-CD0C-42CC-A1E1-180D9945477F}">
      <dgm:prSet/>
      <dgm:spPr/>
      <dgm:t>
        <a:bodyPr/>
        <a:lstStyle/>
        <a:p>
          <a:r>
            <a:rPr lang="es-MX" dirty="0" smtClean="0"/>
            <a:t>Marzo </a:t>
          </a:r>
        </a:p>
        <a:p>
          <a:r>
            <a:rPr lang="es-MX" dirty="0" smtClean="0"/>
            <a:t>2016</a:t>
          </a:r>
          <a:endParaRPr lang="es-MX" dirty="0"/>
        </a:p>
      </dgm:t>
    </dgm:pt>
    <dgm:pt modelId="{50BA1C90-8275-462C-BF51-F3FD10D5082B}" type="parTrans" cxnId="{27E663C7-8C2A-4689-979B-6E1ED5FF8857}">
      <dgm:prSet/>
      <dgm:spPr/>
      <dgm:t>
        <a:bodyPr/>
        <a:lstStyle/>
        <a:p>
          <a:endParaRPr lang="es-MX"/>
        </a:p>
      </dgm:t>
    </dgm:pt>
    <dgm:pt modelId="{A1E7D620-FCFA-4F72-AB69-E1890FED5D3B}" type="sibTrans" cxnId="{27E663C7-8C2A-4689-979B-6E1ED5FF8857}">
      <dgm:prSet/>
      <dgm:spPr/>
      <dgm:t>
        <a:bodyPr/>
        <a:lstStyle/>
        <a:p>
          <a:endParaRPr lang="es-MX"/>
        </a:p>
      </dgm:t>
    </dgm:pt>
    <dgm:pt modelId="{BD9A8274-E80D-41D8-80B7-49D09E4B2E84}" type="pres">
      <dgm:prSet presAssocID="{1A3AAC3F-8F54-4A15-A2EB-4BF32CFDF2D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A694DEB-616D-4976-B795-8E742EF9EA68}" type="pres">
      <dgm:prSet presAssocID="{13F3510C-926C-4CB4-9440-EFCE27786468}" presName="chaos" presStyleCnt="0"/>
      <dgm:spPr/>
      <dgm:t>
        <a:bodyPr/>
        <a:lstStyle/>
        <a:p>
          <a:endParaRPr lang="es-MX"/>
        </a:p>
      </dgm:t>
    </dgm:pt>
    <dgm:pt modelId="{D8160652-F6E8-43E2-88F8-918218CC271A}" type="pres">
      <dgm:prSet presAssocID="{13F3510C-926C-4CB4-9440-EFCE27786468}" presName="parTx1" presStyleLbl="revTx" presStyleIdx="0" presStyleCnt="7"/>
      <dgm:spPr/>
      <dgm:t>
        <a:bodyPr/>
        <a:lstStyle/>
        <a:p>
          <a:endParaRPr lang="es-MX"/>
        </a:p>
      </dgm:t>
    </dgm:pt>
    <dgm:pt modelId="{0D7658E4-C29A-4736-BD48-AC95691CF5F8}" type="pres">
      <dgm:prSet presAssocID="{13F3510C-926C-4CB4-9440-EFCE27786468}" presName="desTx1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4C27DE-7228-4F2C-B291-31AFAF027805}" type="pres">
      <dgm:prSet presAssocID="{13F3510C-926C-4CB4-9440-EFCE27786468}" presName="c1" presStyleLbl="node1" presStyleIdx="0" presStyleCnt="19"/>
      <dgm:spPr/>
      <dgm:t>
        <a:bodyPr/>
        <a:lstStyle/>
        <a:p>
          <a:endParaRPr lang="es-MX"/>
        </a:p>
      </dgm:t>
    </dgm:pt>
    <dgm:pt modelId="{4E7BC3A8-EFEE-4CB0-83A3-DFBE51AACB51}" type="pres">
      <dgm:prSet presAssocID="{13F3510C-926C-4CB4-9440-EFCE27786468}" presName="c2" presStyleLbl="node1" presStyleIdx="1" presStyleCnt="19"/>
      <dgm:spPr/>
      <dgm:t>
        <a:bodyPr/>
        <a:lstStyle/>
        <a:p>
          <a:endParaRPr lang="es-MX"/>
        </a:p>
      </dgm:t>
    </dgm:pt>
    <dgm:pt modelId="{C93614F5-0EB3-48B7-9B54-B1F6F0A9735F}" type="pres">
      <dgm:prSet presAssocID="{13F3510C-926C-4CB4-9440-EFCE27786468}" presName="c3" presStyleLbl="node1" presStyleIdx="2" presStyleCnt="19"/>
      <dgm:spPr/>
      <dgm:t>
        <a:bodyPr/>
        <a:lstStyle/>
        <a:p>
          <a:endParaRPr lang="es-MX"/>
        </a:p>
      </dgm:t>
    </dgm:pt>
    <dgm:pt modelId="{7508ED15-F8C6-4925-AA20-BAEE6EB4A6B9}" type="pres">
      <dgm:prSet presAssocID="{13F3510C-926C-4CB4-9440-EFCE27786468}" presName="c4" presStyleLbl="node1" presStyleIdx="3" presStyleCnt="19"/>
      <dgm:spPr/>
      <dgm:t>
        <a:bodyPr/>
        <a:lstStyle/>
        <a:p>
          <a:endParaRPr lang="es-MX"/>
        </a:p>
      </dgm:t>
    </dgm:pt>
    <dgm:pt modelId="{684974F1-BA0B-482D-B3BB-6093DBB8CC94}" type="pres">
      <dgm:prSet presAssocID="{13F3510C-926C-4CB4-9440-EFCE27786468}" presName="c5" presStyleLbl="node1" presStyleIdx="4" presStyleCnt="19"/>
      <dgm:spPr/>
      <dgm:t>
        <a:bodyPr/>
        <a:lstStyle/>
        <a:p>
          <a:endParaRPr lang="es-MX"/>
        </a:p>
      </dgm:t>
    </dgm:pt>
    <dgm:pt modelId="{79747C5F-97F4-4078-87B8-8038F422B53B}" type="pres">
      <dgm:prSet presAssocID="{13F3510C-926C-4CB4-9440-EFCE27786468}" presName="c6" presStyleLbl="node1" presStyleIdx="5" presStyleCnt="19"/>
      <dgm:spPr/>
      <dgm:t>
        <a:bodyPr/>
        <a:lstStyle/>
        <a:p>
          <a:endParaRPr lang="es-MX"/>
        </a:p>
      </dgm:t>
    </dgm:pt>
    <dgm:pt modelId="{DA1F815A-3AB6-406A-A230-E075C463A4FD}" type="pres">
      <dgm:prSet presAssocID="{13F3510C-926C-4CB4-9440-EFCE27786468}" presName="c7" presStyleLbl="node1" presStyleIdx="6" presStyleCnt="19"/>
      <dgm:spPr/>
      <dgm:t>
        <a:bodyPr/>
        <a:lstStyle/>
        <a:p>
          <a:endParaRPr lang="es-MX"/>
        </a:p>
      </dgm:t>
    </dgm:pt>
    <dgm:pt modelId="{34937E4F-37A1-488C-872B-32AEC72ADA54}" type="pres">
      <dgm:prSet presAssocID="{13F3510C-926C-4CB4-9440-EFCE27786468}" presName="c8" presStyleLbl="node1" presStyleIdx="7" presStyleCnt="19"/>
      <dgm:spPr/>
      <dgm:t>
        <a:bodyPr/>
        <a:lstStyle/>
        <a:p>
          <a:endParaRPr lang="es-MX"/>
        </a:p>
      </dgm:t>
    </dgm:pt>
    <dgm:pt modelId="{4EED33DC-D89B-4B2E-87DB-DD4716181999}" type="pres">
      <dgm:prSet presAssocID="{13F3510C-926C-4CB4-9440-EFCE27786468}" presName="c9" presStyleLbl="node1" presStyleIdx="8" presStyleCnt="19"/>
      <dgm:spPr/>
      <dgm:t>
        <a:bodyPr/>
        <a:lstStyle/>
        <a:p>
          <a:endParaRPr lang="es-MX"/>
        </a:p>
      </dgm:t>
    </dgm:pt>
    <dgm:pt modelId="{B2FEF050-E7B9-4C2E-9753-11C596C52B5C}" type="pres">
      <dgm:prSet presAssocID="{13F3510C-926C-4CB4-9440-EFCE27786468}" presName="c10" presStyleLbl="node1" presStyleIdx="9" presStyleCnt="19"/>
      <dgm:spPr/>
      <dgm:t>
        <a:bodyPr/>
        <a:lstStyle/>
        <a:p>
          <a:endParaRPr lang="es-MX"/>
        </a:p>
      </dgm:t>
    </dgm:pt>
    <dgm:pt modelId="{1965BF7F-B24F-43D8-9747-62336C68180A}" type="pres">
      <dgm:prSet presAssocID="{13F3510C-926C-4CB4-9440-EFCE27786468}" presName="c11" presStyleLbl="node1" presStyleIdx="10" presStyleCnt="19"/>
      <dgm:spPr/>
      <dgm:t>
        <a:bodyPr/>
        <a:lstStyle/>
        <a:p>
          <a:endParaRPr lang="es-MX"/>
        </a:p>
      </dgm:t>
    </dgm:pt>
    <dgm:pt modelId="{7813A61A-5259-4842-839C-659943820E08}" type="pres">
      <dgm:prSet presAssocID="{13F3510C-926C-4CB4-9440-EFCE27786468}" presName="c12" presStyleLbl="node1" presStyleIdx="11" presStyleCnt="19"/>
      <dgm:spPr/>
      <dgm:t>
        <a:bodyPr/>
        <a:lstStyle/>
        <a:p>
          <a:endParaRPr lang="es-MX"/>
        </a:p>
      </dgm:t>
    </dgm:pt>
    <dgm:pt modelId="{3E6B026D-3CEF-4B4C-91CC-2E8A56ECE267}" type="pres">
      <dgm:prSet presAssocID="{13F3510C-926C-4CB4-9440-EFCE27786468}" presName="c13" presStyleLbl="node1" presStyleIdx="12" presStyleCnt="19"/>
      <dgm:spPr/>
      <dgm:t>
        <a:bodyPr/>
        <a:lstStyle/>
        <a:p>
          <a:endParaRPr lang="es-MX"/>
        </a:p>
      </dgm:t>
    </dgm:pt>
    <dgm:pt modelId="{2E03713C-AB43-4E74-9A91-C9B9E378D210}" type="pres">
      <dgm:prSet presAssocID="{13F3510C-926C-4CB4-9440-EFCE27786468}" presName="c14" presStyleLbl="node1" presStyleIdx="13" presStyleCnt="19"/>
      <dgm:spPr/>
      <dgm:t>
        <a:bodyPr/>
        <a:lstStyle/>
        <a:p>
          <a:endParaRPr lang="es-MX"/>
        </a:p>
      </dgm:t>
    </dgm:pt>
    <dgm:pt modelId="{FF0D0274-BDA6-4E6F-A60D-FB49A845211C}" type="pres">
      <dgm:prSet presAssocID="{13F3510C-926C-4CB4-9440-EFCE27786468}" presName="c15" presStyleLbl="node1" presStyleIdx="14" presStyleCnt="19"/>
      <dgm:spPr/>
      <dgm:t>
        <a:bodyPr/>
        <a:lstStyle/>
        <a:p>
          <a:endParaRPr lang="es-MX"/>
        </a:p>
      </dgm:t>
    </dgm:pt>
    <dgm:pt modelId="{483409DA-6721-46B4-920B-BAE1DDA1072C}" type="pres">
      <dgm:prSet presAssocID="{13F3510C-926C-4CB4-9440-EFCE27786468}" presName="c16" presStyleLbl="node1" presStyleIdx="15" presStyleCnt="19"/>
      <dgm:spPr/>
      <dgm:t>
        <a:bodyPr/>
        <a:lstStyle/>
        <a:p>
          <a:endParaRPr lang="es-MX"/>
        </a:p>
      </dgm:t>
    </dgm:pt>
    <dgm:pt modelId="{B3466E21-B382-4D98-98B4-6A09E323F405}" type="pres">
      <dgm:prSet presAssocID="{13F3510C-926C-4CB4-9440-EFCE27786468}" presName="c17" presStyleLbl="node1" presStyleIdx="16" presStyleCnt="19"/>
      <dgm:spPr/>
      <dgm:t>
        <a:bodyPr/>
        <a:lstStyle/>
        <a:p>
          <a:endParaRPr lang="es-MX"/>
        </a:p>
      </dgm:t>
    </dgm:pt>
    <dgm:pt modelId="{100F5B48-BB38-496B-88F6-3521AEFE668B}" type="pres">
      <dgm:prSet presAssocID="{13F3510C-926C-4CB4-9440-EFCE27786468}" presName="c18" presStyleLbl="node1" presStyleIdx="17" presStyleCnt="19"/>
      <dgm:spPr/>
      <dgm:t>
        <a:bodyPr/>
        <a:lstStyle/>
        <a:p>
          <a:endParaRPr lang="es-MX"/>
        </a:p>
      </dgm:t>
    </dgm:pt>
    <dgm:pt modelId="{D6DCB8AD-EFC7-45F1-9172-D28897A8BE0D}" type="pres">
      <dgm:prSet presAssocID="{66FFDCAB-14BE-4085-91F9-9BA9834434CC}" presName="chevronComposite1" presStyleCnt="0"/>
      <dgm:spPr/>
      <dgm:t>
        <a:bodyPr/>
        <a:lstStyle/>
        <a:p>
          <a:endParaRPr lang="es-MX"/>
        </a:p>
      </dgm:t>
    </dgm:pt>
    <dgm:pt modelId="{AABC760F-A71C-4E46-97BE-41B45235BECB}" type="pres">
      <dgm:prSet presAssocID="{66FFDCAB-14BE-4085-91F9-9BA9834434CC}" presName="chevron1" presStyleLbl="sibTrans2D1" presStyleIdx="0" presStyleCnt="3"/>
      <dgm:spPr/>
      <dgm:t>
        <a:bodyPr/>
        <a:lstStyle/>
        <a:p>
          <a:endParaRPr lang="es-MX"/>
        </a:p>
      </dgm:t>
    </dgm:pt>
    <dgm:pt modelId="{F606996D-4A88-4475-AFE7-E5861319D702}" type="pres">
      <dgm:prSet presAssocID="{66FFDCAB-14BE-4085-91F9-9BA9834434CC}" presName="spChevron1" presStyleCnt="0"/>
      <dgm:spPr/>
      <dgm:t>
        <a:bodyPr/>
        <a:lstStyle/>
        <a:p>
          <a:endParaRPr lang="es-MX"/>
        </a:p>
      </dgm:t>
    </dgm:pt>
    <dgm:pt modelId="{B81B7BB3-FC5E-4669-B04D-B3922A36D6BE}" type="pres">
      <dgm:prSet presAssocID="{D5200EC2-83C2-41F3-AD63-AB2C8339054B}" presName="middle" presStyleCnt="0"/>
      <dgm:spPr/>
      <dgm:t>
        <a:bodyPr/>
        <a:lstStyle/>
        <a:p>
          <a:endParaRPr lang="es-MX"/>
        </a:p>
      </dgm:t>
    </dgm:pt>
    <dgm:pt modelId="{E19F248F-735D-48F6-9901-1D234FD0834A}" type="pres">
      <dgm:prSet presAssocID="{D5200EC2-83C2-41F3-AD63-AB2C8339054B}" presName="parTxMid" presStyleLbl="revTx" presStyleIdx="2" presStyleCnt="7"/>
      <dgm:spPr/>
      <dgm:t>
        <a:bodyPr/>
        <a:lstStyle/>
        <a:p>
          <a:endParaRPr lang="es-MX"/>
        </a:p>
      </dgm:t>
    </dgm:pt>
    <dgm:pt modelId="{CCC1CDCB-87CA-48F6-9E38-0973C866043D}" type="pres">
      <dgm:prSet presAssocID="{D5200EC2-83C2-41F3-AD63-AB2C8339054B}" presName="desTxMid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83830D-B2A5-4806-ADEE-9D73E845C332}" type="pres">
      <dgm:prSet presAssocID="{D5200EC2-83C2-41F3-AD63-AB2C8339054B}" presName="spMid" presStyleCnt="0"/>
      <dgm:spPr/>
      <dgm:t>
        <a:bodyPr/>
        <a:lstStyle/>
        <a:p>
          <a:endParaRPr lang="es-MX"/>
        </a:p>
      </dgm:t>
    </dgm:pt>
    <dgm:pt modelId="{6D199C6D-B151-4C94-83F9-3936B0958973}" type="pres">
      <dgm:prSet presAssocID="{53EB884B-E5D4-41E9-BE9E-466ED598917F}" presName="chevronComposite1" presStyleCnt="0"/>
      <dgm:spPr/>
      <dgm:t>
        <a:bodyPr/>
        <a:lstStyle/>
        <a:p>
          <a:endParaRPr lang="es-MX"/>
        </a:p>
      </dgm:t>
    </dgm:pt>
    <dgm:pt modelId="{8F16A249-BA38-4739-BF5F-A4B343CD9CC6}" type="pres">
      <dgm:prSet presAssocID="{53EB884B-E5D4-41E9-BE9E-466ED598917F}" presName="chevron1" presStyleLbl="sibTrans2D1" presStyleIdx="1" presStyleCnt="3"/>
      <dgm:spPr/>
      <dgm:t>
        <a:bodyPr/>
        <a:lstStyle/>
        <a:p>
          <a:endParaRPr lang="es-MX"/>
        </a:p>
      </dgm:t>
    </dgm:pt>
    <dgm:pt modelId="{ABC6C317-A133-4460-8ED5-FCEC3B437A51}" type="pres">
      <dgm:prSet presAssocID="{53EB884B-E5D4-41E9-BE9E-466ED598917F}" presName="spChevron1" presStyleCnt="0"/>
      <dgm:spPr/>
      <dgm:t>
        <a:bodyPr/>
        <a:lstStyle/>
        <a:p>
          <a:endParaRPr lang="es-MX"/>
        </a:p>
      </dgm:t>
    </dgm:pt>
    <dgm:pt modelId="{A3BE1213-8ADE-432B-BCD8-F41ACE3EC5AD}" type="pres">
      <dgm:prSet presAssocID="{CA580340-5BD0-4EC5-ABA4-79A6DF89F73C}" presName="middle" presStyleCnt="0"/>
      <dgm:spPr/>
      <dgm:t>
        <a:bodyPr/>
        <a:lstStyle/>
        <a:p>
          <a:endParaRPr lang="es-MX"/>
        </a:p>
      </dgm:t>
    </dgm:pt>
    <dgm:pt modelId="{48FFB610-EACC-4D0D-9103-85EBA619275C}" type="pres">
      <dgm:prSet presAssocID="{CA580340-5BD0-4EC5-ABA4-79A6DF89F73C}" presName="parTxMid" presStyleLbl="revTx" presStyleIdx="4" presStyleCnt="7"/>
      <dgm:spPr/>
      <dgm:t>
        <a:bodyPr/>
        <a:lstStyle/>
        <a:p>
          <a:endParaRPr lang="es-MX"/>
        </a:p>
      </dgm:t>
    </dgm:pt>
    <dgm:pt modelId="{0D6A51DC-544D-4C9B-A13A-F223128604AD}" type="pres">
      <dgm:prSet presAssocID="{CA580340-5BD0-4EC5-ABA4-79A6DF89F73C}" presName="desTxMid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D7016E-1627-40AA-BBF3-A713E1B94E45}" type="pres">
      <dgm:prSet presAssocID="{CA580340-5BD0-4EC5-ABA4-79A6DF89F73C}" presName="spMid" presStyleCnt="0"/>
      <dgm:spPr/>
      <dgm:t>
        <a:bodyPr/>
        <a:lstStyle/>
        <a:p>
          <a:endParaRPr lang="es-MX"/>
        </a:p>
      </dgm:t>
    </dgm:pt>
    <dgm:pt modelId="{92BD0ECC-0776-412D-8885-3E4FF01609FA}" type="pres">
      <dgm:prSet presAssocID="{C7A15BBE-8249-44E2-869E-B3D1AEE9A5D1}" presName="chevronComposite1" presStyleCnt="0"/>
      <dgm:spPr/>
      <dgm:t>
        <a:bodyPr/>
        <a:lstStyle/>
        <a:p>
          <a:endParaRPr lang="es-MX"/>
        </a:p>
      </dgm:t>
    </dgm:pt>
    <dgm:pt modelId="{4424D023-94E3-4555-B864-7AB2511D9A1D}" type="pres">
      <dgm:prSet presAssocID="{C7A15BBE-8249-44E2-869E-B3D1AEE9A5D1}" presName="chevron1" presStyleLbl="sibTrans2D1" presStyleIdx="2" presStyleCnt="3"/>
      <dgm:spPr/>
      <dgm:t>
        <a:bodyPr/>
        <a:lstStyle/>
        <a:p>
          <a:endParaRPr lang="es-MX"/>
        </a:p>
      </dgm:t>
    </dgm:pt>
    <dgm:pt modelId="{FC09305A-D88B-4FDA-AB7D-A8B5FED9DA58}" type="pres">
      <dgm:prSet presAssocID="{C7A15BBE-8249-44E2-869E-B3D1AEE9A5D1}" presName="spChevron1" presStyleCnt="0"/>
      <dgm:spPr/>
      <dgm:t>
        <a:bodyPr/>
        <a:lstStyle/>
        <a:p>
          <a:endParaRPr lang="es-MX"/>
        </a:p>
      </dgm:t>
    </dgm:pt>
    <dgm:pt modelId="{41C3B534-A214-490D-AA1F-FB826E7F4011}" type="pres">
      <dgm:prSet presAssocID="{2387F1EB-EEE5-431E-8122-A23275A05E60}" presName="last" presStyleCnt="0"/>
      <dgm:spPr/>
      <dgm:t>
        <a:bodyPr/>
        <a:lstStyle/>
        <a:p>
          <a:endParaRPr lang="es-MX"/>
        </a:p>
      </dgm:t>
    </dgm:pt>
    <dgm:pt modelId="{429ACCB5-1FDA-4379-910F-D9C4C4123FAB}" type="pres">
      <dgm:prSet presAssocID="{2387F1EB-EEE5-431E-8122-A23275A05E60}" presName="circleTx" presStyleLbl="node1" presStyleIdx="18" presStyleCnt="19"/>
      <dgm:spPr/>
      <dgm:t>
        <a:bodyPr/>
        <a:lstStyle/>
        <a:p>
          <a:endParaRPr lang="es-MX"/>
        </a:p>
      </dgm:t>
    </dgm:pt>
    <dgm:pt modelId="{281934A3-A16C-4D14-A76D-27D11DA20634}" type="pres">
      <dgm:prSet presAssocID="{2387F1EB-EEE5-431E-8122-A23275A05E60}" presName="desTxN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7542AF-53A9-4CB1-937A-0AA8D5F8446D}" type="pres">
      <dgm:prSet presAssocID="{2387F1EB-EEE5-431E-8122-A23275A05E60}" presName="spN" presStyleCnt="0"/>
      <dgm:spPr/>
      <dgm:t>
        <a:bodyPr/>
        <a:lstStyle/>
        <a:p>
          <a:endParaRPr lang="es-MX"/>
        </a:p>
      </dgm:t>
    </dgm:pt>
  </dgm:ptLst>
  <dgm:cxnLst>
    <dgm:cxn modelId="{0A387EF4-8D79-4A57-B642-8BBA955B4461}" type="presOf" srcId="{CA580340-5BD0-4EC5-ABA4-79A6DF89F73C}" destId="{48FFB610-EACC-4D0D-9103-85EBA619275C}" srcOrd="0" destOrd="0" presId="urn:microsoft.com/office/officeart/2009/3/layout/RandomtoResultProcess"/>
    <dgm:cxn modelId="{498E56F5-4080-4933-A34D-5DC4B3A3F3A4}" type="presOf" srcId="{B5EA773A-F18F-4968-B419-259FA6E34098}" destId="{0D7658E4-C29A-4736-BD48-AC95691CF5F8}" srcOrd="0" destOrd="0" presId="urn:microsoft.com/office/officeart/2009/3/layout/RandomtoResultProcess"/>
    <dgm:cxn modelId="{E4674F8A-FBFA-4878-B24F-02865B0C6F82}" srcId="{13F3510C-926C-4CB4-9440-EFCE27786468}" destId="{B5EA773A-F18F-4968-B419-259FA6E34098}" srcOrd="0" destOrd="0" parTransId="{1999E528-BA3C-4221-ACEF-87237CF7545B}" sibTransId="{9FF44AB2-9691-40F4-ACF3-0CC4E49B895B}"/>
    <dgm:cxn modelId="{690B48FE-6CD8-4AD2-B7DB-B9E2259401D3}" srcId="{1A3AAC3F-8F54-4A15-A2EB-4BF32CFDF2DA}" destId="{D5200EC2-83C2-41F3-AD63-AB2C8339054B}" srcOrd="1" destOrd="0" parTransId="{38CF5E62-E3DD-41F7-84C0-0A22584D85BA}" sibTransId="{53EB884B-E5D4-41E9-BE9E-466ED598917F}"/>
    <dgm:cxn modelId="{7AE07B70-8D23-4BA5-9695-C26C7AB4225E}" type="presOf" srcId="{CB47526E-5BCB-4ADD-A6D2-5C3F7F06F919}" destId="{0D6A51DC-544D-4C9B-A13A-F223128604AD}" srcOrd="0" destOrd="0" presId="urn:microsoft.com/office/officeart/2009/3/layout/RandomtoResultProcess"/>
    <dgm:cxn modelId="{A4675FAC-5DFE-47D8-8C96-9003F5479212}" type="presOf" srcId="{2387F1EB-EEE5-431E-8122-A23275A05E60}" destId="{429ACCB5-1FDA-4379-910F-D9C4C4123FAB}" srcOrd="0" destOrd="0" presId="urn:microsoft.com/office/officeart/2009/3/layout/RandomtoResultProcess"/>
    <dgm:cxn modelId="{C581747C-4920-499C-8E47-13BEFE4736F4}" srcId="{D5200EC2-83C2-41F3-AD63-AB2C8339054B}" destId="{90BC1097-4C9A-437F-9681-79ED8161C668}" srcOrd="0" destOrd="0" parTransId="{0AD33DA5-0E81-42F9-BB2B-A0036549CEC7}" sibTransId="{C5B430EC-582B-417C-B1C5-3BB21917C87C}"/>
    <dgm:cxn modelId="{6E6531CA-B628-4B9D-A7A4-DFE5F9252C56}" srcId="{1A3AAC3F-8F54-4A15-A2EB-4BF32CFDF2DA}" destId="{2387F1EB-EEE5-431E-8122-A23275A05E60}" srcOrd="3" destOrd="0" parTransId="{905FD8F7-C0DE-40E9-B96E-850D1F2A91E6}" sibTransId="{9F693B8C-5D1E-49E8-B832-CB4077372438}"/>
    <dgm:cxn modelId="{37D9B87D-B326-4F97-A5B3-8FF50932BF66}" srcId="{CA580340-5BD0-4EC5-ABA4-79A6DF89F73C}" destId="{CB47526E-5BCB-4ADD-A6D2-5C3F7F06F919}" srcOrd="0" destOrd="0" parTransId="{B3B04C8A-31F7-429A-A5A4-0A7F503142B5}" sibTransId="{172E6652-B6C9-46A7-A976-A61259A55579}"/>
    <dgm:cxn modelId="{3C9C2B0F-0018-46BD-A12F-42706EC9C331}" type="presOf" srcId="{6382D7AE-CD0C-42CC-A1E1-180D9945477F}" destId="{281934A3-A16C-4D14-A76D-27D11DA20634}" srcOrd="0" destOrd="0" presId="urn:microsoft.com/office/officeart/2009/3/layout/RandomtoResultProcess"/>
    <dgm:cxn modelId="{27E663C7-8C2A-4689-979B-6E1ED5FF8857}" srcId="{2387F1EB-EEE5-431E-8122-A23275A05E60}" destId="{6382D7AE-CD0C-42CC-A1E1-180D9945477F}" srcOrd="0" destOrd="0" parTransId="{50BA1C90-8275-462C-BF51-F3FD10D5082B}" sibTransId="{A1E7D620-FCFA-4F72-AB69-E1890FED5D3B}"/>
    <dgm:cxn modelId="{789B1BF8-9F3E-4CFF-B3E3-8A341ED3DD33}" type="presOf" srcId="{90BC1097-4C9A-437F-9681-79ED8161C668}" destId="{CCC1CDCB-87CA-48F6-9E38-0973C866043D}" srcOrd="0" destOrd="0" presId="urn:microsoft.com/office/officeart/2009/3/layout/RandomtoResultProcess"/>
    <dgm:cxn modelId="{90CB7D53-0D45-4C37-8D56-D4E6747A3FE9}" type="presOf" srcId="{D5200EC2-83C2-41F3-AD63-AB2C8339054B}" destId="{E19F248F-735D-48F6-9901-1D234FD0834A}" srcOrd="0" destOrd="0" presId="urn:microsoft.com/office/officeart/2009/3/layout/RandomtoResultProcess"/>
    <dgm:cxn modelId="{E91AB6C8-17AC-40FF-AE44-CDD3E6AD6BDC}" srcId="{1A3AAC3F-8F54-4A15-A2EB-4BF32CFDF2DA}" destId="{CA580340-5BD0-4EC5-ABA4-79A6DF89F73C}" srcOrd="2" destOrd="0" parTransId="{9A230F2A-06A5-4369-B46E-D70F0F369714}" sibTransId="{C7A15BBE-8249-44E2-869E-B3D1AEE9A5D1}"/>
    <dgm:cxn modelId="{7CFCD7DE-329D-4A01-A226-F082FBB5CED9}" type="presOf" srcId="{13F3510C-926C-4CB4-9440-EFCE27786468}" destId="{D8160652-F6E8-43E2-88F8-918218CC271A}" srcOrd="0" destOrd="0" presId="urn:microsoft.com/office/officeart/2009/3/layout/RandomtoResultProcess"/>
    <dgm:cxn modelId="{D4F521BC-59F4-4A16-BBAA-EBED0A1AA814}" srcId="{1A3AAC3F-8F54-4A15-A2EB-4BF32CFDF2DA}" destId="{13F3510C-926C-4CB4-9440-EFCE27786468}" srcOrd="0" destOrd="0" parTransId="{46F0B214-7572-4C2F-B9ED-DA16DCE86313}" sibTransId="{66FFDCAB-14BE-4085-91F9-9BA9834434CC}"/>
    <dgm:cxn modelId="{FA4F35D2-2473-4208-AE09-159567D09055}" type="presOf" srcId="{1A3AAC3F-8F54-4A15-A2EB-4BF32CFDF2DA}" destId="{BD9A8274-E80D-41D8-80B7-49D09E4B2E84}" srcOrd="0" destOrd="0" presId="urn:microsoft.com/office/officeart/2009/3/layout/RandomtoResultProcess"/>
    <dgm:cxn modelId="{48B03629-8CC8-44F8-B3C8-1C7D01BF67DE}" type="presParOf" srcId="{BD9A8274-E80D-41D8-80B7-49D09E4B2E84}" destId="{2A694DEB-616D-4976-B795-8E742EF9EA68}" srcOrd="0" destOrd="0" presId="urn:microsoft.com/office/officeart/2009/3/layout/RandomtoResultProcess"/>
    <dgm:cxn modelId="{14AE02D3-2227-4574-9B5D-7F25D9249650}" type="presParOf" srcId="{2A694DEB-616D-4976-B795-8E742EF9EA68}" destId="{D8160652-F6E8-43E2-88F8-918218CC271A}" srcOrd="0" destOrd="0" presId="urn:microsoft.com/office/officeart/2009/3/layout/RandomtoResultProcess"/>
    <dgm:cxn modelId="{66C35E4A-338F-4F61-929F-7542DD6E4356}" type="presParOf" srcId="{2A694DEB-616D-4976-B795-8E742EF9EA68}" destId="{0D7658E4-C29A-4736-BD48-AC95691CF5F8}" srcOrd="1" destOrd="0" presId="urn:microsoft.com/office/officeart/2009/3/layout/RandomtoResultProcess"/>
    <dgm:cxn modelId="{D78A0D20-F1C4-407F-B2D6-70337B8FE64F}" type="presParOf" srcId="{2A694DEB-616D-4976-B795-8E742EF9EA68}" destId="{0A4C27DE-7228-4F2C-B291-31AFAF027805}" srcOrd="2" destOrd="0" presId="urn:microsoft.com/office/officeart/2009/3/layout/RandomtoResultProcess"/>
    <dgm:cxn modelId="{B125FB88-CCE8-4E83-927F-46448C328828}" type="presParOf" srcId="{2A694DEB-616D-4976-B795-8E742EF9EA68}" destId="{4E7BC3A8-EFEE-4CB0-83A3-DFBE51AACB51}" srcOrd="3" destOrd="0" presId="urn:microsoft.com/office/officeart/2009/3/layout/RandomtoResultProcess"/>
    <dgm:cxn modelId="{3E0B45D2-9347-4E12-B756-58EF59FE815A}" type="presParOf" srcId="{2A694DEB-616D-4976-B795-8E742EF9EA68}" destId="{C93614F5-0EB3-48B7-9B54-B1F6F0A9735F}" srcOrd="4" destOrd="0" presId="urn:microsoft.com/office/officeart/2009/3/layout/RandomtoResultProcess"/>
    <dgm:cxn modelId="{23D62509-D6BA-4412-8AA2-B7BB49AC8F81}" type="presParOf" srcId="{2A694DEB-616D-4976-B795-8E742EF9EA68}" destId="{7508ED15-F8C6-4925-AA20-BAEE6EB4A6B9}" srcOrd="5" destOrd="0" presId="urn:microsoft.com/office/officeart/2009/3/layout/RandomtoResultProcess"/>
    <dgm:cxn modelId="{52C118FD-42D8-4648-BF52-BCD9D35692D4}" type="presParOf" srcId="{2A694DEB-616D-4976-B795-8E742EF9EA68}" destId="{684974F1-BA0B-482D-B3BB-6093DBB8CC94}" srcOrd="6" destOrd="0" presId="urn:microsoft.com/office/officeart/2009/3/layout/RandomtoResultProcess"/>
    <dgm:cxn modelId="{765E474F-4EA5-4E87-A729-DD23A6898D15}" type="presParOf" srcId="{2A694DEB-616D-4976-B795-8E742EF9EA68}" destId="{79747C5F-97F4-4078-87B8-8038F422B53B}" srcOrd="7" destOrd="0" presId="urn:microsoft.com/office/officeart/2009/3/layout/RandomtoResultProcess"/>
    <dgm:cxn modelId="{E1F932E4-0673-426A-A8FC-8905AE194819}" type="presParOf" srcId="{2A694DEB-616D-4976-B795-8E742EF9EA68}" destId="{DA1F815A-3AB6-406A-A230-E075C463A4FD}" srcOrd="8" destOrd="0" presId="urn:microsoft.com/office/officeart/2009/3/layout/RandomtoResultProcess"/>
    <dgm:cxn modelId="{110A9252-AFC6-4C85-8CB4-FA7DBF169664}" type="presParOf" srcId="{2A694DEB-616D-4976-B795-8E742EF9EA68}" destId="{34937E4F-37A1-488C-872B-32AEC72ADA54}" srcOrd="9" destOrd="0" presId="urn:microsoft.com/office/officeart/2009/3/layout/RandomtoResultProcess"/>
    <dgm:cxn modelId="{AB194D8D-4727-4D42-8096-C9FAA4240B7B}" type="presParOf" srcId="{2A694DEB-616D-4976-B795-8E742EF9EA68}" destId="{4EED33DC-D89B-4B2E-87DB-DD4716181999}" srcOrd="10" destOrd="0" presId="urn:microsoft.com/office/officeart/2009/3/layout/RandomtoResultProcess"/>
    <dgm:cxn modelId="{6C9F2589-EFED-4659-95B7-5F56C076C280}" type="presParOf" srcId="{2A694DEB-616D-4976-B795-8E742EF9EA68}" destId="{B2FEF050-E7B9-4C2E-9753-11C596C52B5C}" srcOrd="11" destOrd="0" presId="urn:microsoft.com/office/officeart/2009/3/layout/RandomtoResultProcess"/>
    <dgm:cxn modelId="{C051156D-93B3-488D-96EC-CE39042043FF}" type="presParOf" srcId="{2A694DEB-616D-4976-B795-8E742EF9EA68}" destId="{1965BF7F-B24F-43D8-9747-62336C68180A}" srcOrd="12" destOrd="0" presId="urn:microsoft.com/office/officeart/2009/3/layout/RandomtoResultProcess"/>
    <dgm:cxn modelId="{AB64395F-2CA6-47C4-BF0D-711143C1D031}" type="presParOf" srcId="{2A694DEB-616D-4976-B795-8E742EF9EA68}" destId="{7813A61A-5259-4842-839C-659943820E08}" srcOrd="13" destOrd="0" presId="urn:microsoft.com/office/officeart/2009/3/layout/RandomtoResultProcess"/>
    <dgm:cxn modelId="{84A34BA8-3372-44AB-A67F-1D841BB14C21}" type="presParOf" srcId="{2A694DEB-616D-4976-B795-8E742EF9EA68}" destId="{3E6B026D-3CEF-4B4C-91CC-2E8A56ECE267}" srcOrd="14" destOrd="0" presId="urn:microsoft.com/office/officeart/2009/3/layout/RandomtoResultProcess"/>
    <dgm:cxn modelId="{2A53C430-0781-40EC-AECD-4DC59B9B5273}" type="presParOf" srcId="{2A694DEB-616D-4976-B795-8E742EF9EA68}" destId="{2E03713C-AB43-4E74-9A91-C9B9E378D210}" srcOrd="15" destOrd="0" presId="urn:microsoft.com/office/officeart/2009/3/layout/RandomtoResultProcess"/>
    <dgm:cxn modelId="{28C863C7-D64C-4EDC-BDAE-98F1A1EC439F}" type="presParOf" srcId="{2A694DEB-616D-4976-B795-8E742EF9EA68}" destId="{FF0D0274-BDA6-4E6F-A60D-FB49A845211C}" srcOrd="16" destOrd="0" presId="urn:microsoft.com/office/officeart/2009/3/layout/RandomtoResultProcess"/>
    <dgm:cxn modelId="{C23D5273-A8AE-480A-A196-DE11D160D0B2}" type="presParOf" srcId="{2A694DEB-616D-4976-B795-8E742EF9EA68}" destId="{483409DA-6721-46B4-920B-BAE1DDA1072C}" srcOrd="17" destOrd="0" presId="urn:microsoft.com/office/officeart/2009/3/layout/RandomtoResultProcess"/>
    <dgm:cxn modelId="{FC3F8F98-FAD7-4CD3-BCAF-98C5AAEC4DC8}" type="presParOf" srcId="{2A694DEB-616D-4976-B795-8E742EF9EA68}" destId="{B3466E21-B382-4D98-98B4-6A09E323F405}" srcOrd="18" destOrd="0" presId="urn:microsoft.com/office/officeart/2009/3/layout/RandomtoResultProcess"/>
    <dgm:cxn modelId="{A99CDF1B-8C5F-488F-8A42-BF2DAF26A104}" type="presParOf" srcId="{2A694DEB-616D-4976-B795-8E742EF9EA68}" destId="{100F5B48-BB38-496B-88F6-3521AEFE668B}" srcOrd="19" destOrd="0" presId="urn:microsoft.com/office/officeart/2009/3/layout/RandomtoResultProcess"/>
    <dgm:cxn modelId="{CFBA71A0-1D80-4FDE-B53B-4BF9767E4C79}" type="presParOf" srcId="{BD9A8274-E80D-41D8-80B7-49D09E4B2E84}" destId="{D6DCB8AD-EFC7-45F1-9172-D28897A8BE0D}" srcOrd="1" destOrd="0" presId="urn:microsoft.com/office/officeart/2009/3/layout/RandomtoResultProcess"/>
    <dgm:cxn modelId="{5913F3AD-85CE-46CD-BA36-8E267E475435}" type="presParOf" srcId="{D6DCB8AD-EFC7-45F1-9172-D28897A8BE0D}" destId="{AABC760F-A71C-4E46-97BE-41B45235BECB}" srcOrd="0" destOrd="0" presId="urn:microsoft.com/office/officeart/2009/3/layout/RandomtoResultProcess"/>
    <dgm:cxn modelId="{0AC98839-79FB-4239-AB5E-9393C4D9B245}" type="presParOf" srcId="{D6DCB8AD-EFC7-45F1-9172-D28897A8BE0D}" destId="{F606996D-4A88-4475-AFE7-E5861319D702}" srcOrd="1" destOrd="0" presId="urn:microsoft.com/office/officeart/2009/3/layout/RandomtoResultProcess"/>
    <dgm:cxn modelId="{17F1CAB3-C4C1-4730-A86C-14D542D799D3}" type="presParOf" srcId="{BD9A8274-E80D-41D8-80B7-49D09E4B2E84}" destId="{B81B7BB3-FC5E-4669-B04D-B3922A36D6BE}" srcOrd="2" destOrd="0" presId="urn:microsoft.com/office/officeart/2009/3/layout/RandomtoResultProcess"/>
    <dgm:cxn modelId="{EC55ADDE-7210-4D4D-AFFF-2FF0583F2D16}" type="presParOf" srcId="{B81B7BB3-FC5E-4669-B04D-B3922A36D6BE}" destId="{E19F248F-735D-48F6-9901-1D234FD0834A}" srcOrd="0" destOrd="0" presId="urn:microsoft.com/office/officeart/2009/3/layout/RandomtoResultProcess"/>
    <dgm:cxn modelId="{120E4EDA-159C-4773-AFA4-5F85FFC25D06}" type="presParOf" srcId="{B81B7BB3-FC5E-4669-B04D-B3922A36D6BE}" destId="{CCC1CDCB-87CA-48F6-9E38-0973C866043D}" srcOrd="1" destOrd="0" presId="urn:microsoft.com/office/officeart/2009/3/layout/RandomtoResultProcess"/>
    <dgm:cxn modelId="{26721478-97FC-4459-97BC-5F833593DB1F}" type="presParOf" srcId="{B81B7BB3-FC5E-4669-B04D-B3922A36D6BE}" destId="{DF83830D-B2A5-4806-ADEE-9D73E845C332}" srcOrd="2" destOrd="0" presId="urn:microsoft.com/office/officeart/2009/3/layout/RandomtoResultProcess"/>
    <dgm:cxn modelId="{1732F870-E852-4CE9-857A-443B47137E55}" type="presParOf" srcId="{BD9A8274-E80D-41D8-80B7-49D09E4B2E84}" destId="{6D199C6D-B151-4C94-83F9-3936B0958973}" srcOrd="3" destOrd="0" presId="urn:microsoft.com/office/officeart/2009/3/layout/RandomtoResultProcess"/>
    <dgm:cxn modelId="{F274C430-32F7-46C5-ABFB-342D89AF41C8}" type="presParOf" srcId="{6D199C6D-B151-4C94-83F9-3936B0958973}" destId="{8F16A249-BA38-4739-BF5F-A4B343CD9CC6}" srcOrd="0" destOrd="0" presId="urn:microsoft.com/office/officeart/2009/3/layout/RandomtoResultProcess"/>
    <dgm:cxn modelId="{B6EB4783-75D8-454A-935E-3CAD633E70FD}" type="presParOf" srcId="{6D199C6D-B151-4C94-83F9-3936B0958973}" destId="{ABC6C317-A133-4460-8ED5-FCEC3B437A51}" srcOrd="1" destOrd="0" presId="urn:microsoft.com/office/officeart/2009/3/layout/RandomtoResultProcess"/>
    <dgm:cxn modelId="{D8DD030B-D594-4C33-A667-458342834440}" type="presParOf" srcId="{BD9A8274-E80D-41D8-80B7-49D09E4B2E84}" destId="{A3BE1213-8ADE-432B-BCD8-F41ACE3EC5AD}" srcOrd="4" destOrd="0" presId="urn:microsoft.com/office/officeart/2009/3/layout/RandomtoResultProcess"/>
    <dgm:cxn modelId="{C7DC9608-CB18-4D13-B1E3-6F3352B0862D}" type="presParOf" srcId="{A3BE1213-8ADE-432B-BCD8-F41ACE3EC5AD}" destId="{48FFB610-EACC-4D0D-9103-85EBA619275C}" srcOrd="0" destOrd="0" presId="urn:microsoft.com/office/officeart/2009/3/layout/RandomtoResultProcess"/>
    <dgm:cxn modelId="{F6AA6342-1623-4DBA-9EF4-D0CB0A7A5E2D}" type="presParOf" srcId="{A3BE1213-8ADE-432B-BCD8-F41ACE3EC5AD}" destId="{0D6A51DC-544D-4C9B-A13A-F223128604AD}" srcOrd="1" destOrd="0" presId="urn:microsoft.com/office/officeart/2009/3/layout/RandomtoResultProcess"/>
    <dgm:cxn modelId="{B906F715-7DC6-4C68-B9CA-4ABFBD19BAAB}" type="presParOf" srcId="{A3BE1213-8ADE-432B-BCD8-F41ACE3EC5AD}" destId="{43D7016E-1627-40AA-BBF3-A713E1B94E45}" srcOrd="2" destOrd="0" presId="urn:microsoft.com/office/officeart/2009/3/layout/RandomtoResultProcess"/>
    <dgm:cxn modelId="{94745D51-C0C4-46FC-A153-A3CB741B5E09}" type="presParOf" srcId="{BD9A8274-E80D-41D8-80B7-49D09E4B2E84}" destId="{92BD0ECC-0776-412D-8885-3E4FF01609FA}" srcOrd="5" destOrd="0" presId="urn:microsoft.com/office/officeart/2009/3/layout/RandomtoResultProcess"/>
    <dgm:cxn modelId="{D6E1FE9C-2529-43FB-B7B2-9EA406AAB0B0}" type="presParOf" srcId="{92BD0ECC-0776-412D-8885-3E4FF01609FA}" destId="{4424D023-94E3-4555-B864-7AB2511D9A1D}" srcOrd="0" destOrd="0" presId="urn:microsoft.com/office/officeart/2009/3/layout/RandomtoResultProcess"/>
    <dgm:cxn modelId="{8E011267-E6C4-478D-AEE5-F3B469AD52F3}" type="presParOf" srcId="{92BD0ECC-0776-412D-8885-3E4FF01609FA}" destId="{FC09305A-D88B-4FDA-AB7D-A8B5FED9DA58}" srcOrd="1" destOrd="0" presId="urn:microsoft.com/office/officeart/2009/3/layout/RandomtoResultProcess"/>
    <dgm:cxn modelId="{BCD1E5B4-AE1C-4079-A673-D718EC257161}" type="presParOf" srcId="{BD9A8274-E80D-41D8-80B7-49D09E4B2E84}" destId="{41C3B534-A214-490D-AA1F-FB826E7F4011}" srcOrd="6" destOrd="0" presId="urn:microsoft.com/office/officeart/2009/3/layout/RandomtoResultProcess"/>
    <dgm:cxn modelId="{E091A4AC-C7C4-4DBD-82EB-90A7A7F22C2C}" type="presParOf" srcId="{41C3B534-A214-490D-AA1F-FB826E7F4011}" destId="{429ACCB5-1FDA-4379-910F-D9C4C4123FAB}" srcOrd="0" destOrd="0" presId="urn:microsoft.com/office/officeart/2009/3/layout/RandomtoResultProcess"/>
    <dgm:cxn modelId="{5B859103-014E-4EBD-A641-9629E894D195}" type="presParOf" srcId="{41C3B534-A214-490D-AA1F-FB826E7F4011}" destId="{281934A3-A16C-4D14-A76D-27D11DA20634}" srcOrd="1" destOrd="0" presId="urn:microsoft.com/office/officeart/2009/3/layout/RandomtoResultProcess"/>
    <dgm:cxn modelId="{A919E547-CA3E-454D-B198-188F94F5C76E}" type="presParOf" srcId="{41C3B534-A214-490D-AA1F-FB826E7F4011}" destId="{487542AF-53A9-4CB1-937A-0AA8D5F8446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7C6D01-B5F3-4AE6-9FDF-55C80108DB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DBCDE89-B914-4F5E-8013-52321CBE969D}">
      <dgm:prSet phldrT="[Texto]"/>
      <dgm:spPr/>
      <dgm:t>
        <a:bodyPr/>
        <a:lstStyle/>
        <a:p>
          <a:r>
            <a:rPr lang="es-MX" dirty="0" smtClean="0"/>
            <a:t>Que las entidades federativas y sus entes públicos tengan un mayor y mejor conocimiento de la LGCG y la Ley de Disciplina Financiera.</a:t>
          </a:r>
          <a:endParaRPr lang="es-MX" dirty="0"/>
        </a:p>
      </dgm:t>
    </dgm:pt>
    <dgm:pt modelId="{9ABCAC78-F871-4391-AEE1-A317AAE833E7}" type="parTrans" cxnId="{A61DC998-D0E0-4503-875B-D65EF9114032}">
      <dgm:prSet/>
      <dgm:spPr/>
      <dgm:t>
        <a:bodyPr/>
        <a:lstStyle/>
        <a:p>
          <a:endParaRPr lang="es-MX"/>
        </a:p>
      </dgm:t>
    </dgm:pt>
    <dgm:pt modelId="{1D1DD256-C3EE-4E95-BC79-03774FA4693D}" type="sibTrans" cxnId="{A61DC998-D0E0-4503-875B-D65EF9114032}">
      <dgm:prSet/>
      <dgm:spPr/>
      <dgm:t>
        <a:bodyPr/>
        <a:lstStyle/>
        <a:p>
          <a:endParaRPr lang="es-MX"/>
        </a:p>
      </dgm:t>
    </dgm:pt>
    <dgm:pt modelId="{9D879C67-05E3-47B4-A74A-7DAE490BDC89}">
      <dgm:prSet phldrT="[Texto]"/>
      <dgm:spPr/>
      <dgm:t>
        <a:bodyPr/>
        <a:lstStyle/>
        <a:p>
          <a:r>
            <a:rPr lang="es-MX" dirty="0" smtClean="0"/>
            <a:t>Mejoras en el Índice de Información Presupuestal Municipal.</a:t>
          </a:r>
          <a:endParaRPr lang="es-MX" dirty="0"/>
        </a:p>
      </dgm:t>
    </dgm:pt>
    <dgm:pt modelId="{28EF5EC9-5638-49CE-A9F3-BA0837156970}" type="parTrans" cxnId="{CD15EE45-7672-4933-B2E9-12223D4A6723}">
      <dgm:prSet/>
      <dgm:spPr/>
      <dgm:t>
        <a:bodyPr/>
        <a:lstStyle/>
        <a:p>
          <a:endParaRPr lang="es-MX"/>
        </a:p>
      </dgm:t>
    </dgm:pt>
    <dgm:pt modelId="{4E236838-47A5-41ED-8EA3-6E1FDB42433D}" type="sibTrans" cxnId="{CD15EE45-7672-4933-B2E9-12223D4A6723}">
      <dgm:prSet/>
      <dgm:spPr/>
      <dgm:t>
        <a:bodyPr/>
        <a:lstStyle/>
        <a:p>
          <a:endParaRPr lang="es-MX"/>
        </a:p>
      </dgm:t>
    </dgm:pt>
    <dgm:pt modelId="{B51E6D8E-D4D9-459B-B92F-EB0ACD2F3A6A}">
      <dgm:prSet phldrT="[Texto]"/>
      <dgm:spPr/>
      <dgm:t>
        <a:bodyPr/>
        <a:lstStyle/>
        <a:p>
          <a:r>
            <a:rPr lang="es-MX" dirty="0" smtClean="0"/>
            <a:t>Observancia de obligaciones de transparencia en materia de cuentas públicas de las entidades federativas.</a:t>
          </a:r>
          <a:endParaRPr lang="es-MX" dirty="0"/>
        </a:p>
      </dgm:t>
    </dgm:pt>
    <dgm:pt modelId="{AE90B214-D022-4B34-87CB-6DAE4373E1EE}" type="parTrans" cxnId="{62D1F941-9264-44A4-8B0A-7046D7E558E6}">
      <dgm:prSet/>
      <dgm:spPr/>
      <dgm:t>
        <a:bodyPr/>
        <a:lstStyle/>
        <a:p>
          <a:endParaRPr lang="es-MX"/>
        </a:p>
      </dgm:t>
    </dgm:pt>
    <dgm:pt modelId="{69839A49-F357-4001-9906-A5D698E27115}" type="sibTrans" cxnId="{62D1F941-9264-44A4-8B0A-7046D7E558E6}">
      <dgm:prSet/>
      <dgm:spPr/>
      <dgm:t>
        <a:bodyPr/>
        <a:lstStyle/>
        <a:p>
          <a:endParaRPr lang="es-MX"/>
        </a:p>
      </dgm:t>
    </dgm:pt>
    <dgm:pt modelId="{57AF83DF-86A3-46DF-BB51-6015F429F472}">
      <dgm:prSet phldrT="[Texto]"/>
      <dgm:spPr/>
      <dgm:t>
        <a:bodyPr/>
        <a:lstStyle/>
        <a:p>
          <a:r>
            <a:rPr lang="es-MX" dirty="0" smtClean="0"/>
            <a:t>Brindar a los municipios la herramienta </a:t>
          </a:r>
          <a:r>
            <a:rPr lang="es-MX" dirty="0" err="1" smtClean="0"/>
            <a:t>SiMCA</a:t>
          </a:r>
          <a:r>
            <a:rPr lang="es-MX" dirty="0" smtClean="0"/>
            <a:t> a fin de que observen las disposiciones de la LGCG.</a:t>
          </a:r>
          <a:endParaRPr lang="es-MX" dirty="0"/>
        </a:p>
      </dgm:t>
    </dgm:pt>
    <dgm:pt modelId="{6FE1139B-959A-4DB2-A0E7-A49FB60E35F1}" type="parTrans" cxnId="{4308F755-5265-4EC1-AAB9-A4131F1375A6}">
      <dgm:prSet/>
      <dgm:spPr/>
      <dgm:t>
        <a:bodyPr/>
        <a:lstStyle/>
        <a:p>
          <a:endParaRPr lang="es-MX"/>
        </a:p>
      </dgm:t>
    </dgm:pt>
    <dgm:pt modelId="{E4B7012E-05E1-4D79-B7D4-4D01A09DAF1E}" type="sibTrans" cxnId="{4308F755-5265-4EC1-AAB9-A4131F1375A6}">
      <dgm:prSet/>
      <dgm:spPr/>
      <dgm:t>
        <a:bodyPr/>
        <a:lstStyle/>
        <a:p>
          <a:endParaRPr lang="es-MX"/>
        </a:p>
      </dgm:t>
    </dgm:pt>
    <dgm:pt modelId="{62EF3DCE-92AF-4D02-81F9-3024DAF7F317}" type="pres">
      <dgm:prSet presAssocID="{B87C6D01-B5F3-4AE6-9FDF-55C80108DB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0307D51-A837-41A7-BE09-F1027C795C0F}" type="pres">
      <dgm:prSet presAssocID="{B87C6D01-B5F3-4AE6-9FDF-55C80108DB1F}" presName="Name1" presStyleCnt="0"/>
      <dgm:spPr/>
      <dgm:t>
        <a:bodyPr/>
        <a:lstStyle/>
        <a:p>
          <a:endParaRPr lang="es-MX"/>
        </a:p>
      </dgm:t>
    </dgm:pt>
    <dgm:pt modelId="{332CCB2C-2F7D-4A20-9411-21858EAD64CD}" type="pres">
      <dgm:prSet presAssocID="{B87C6D01-B5F3-4AE6-9FDF-55C80108DB1F}" presName="cycle" presStyleCnt="0"/>
      <dgm:spPr/>
      <dgm:t>
        <a:bodyPr/>
        <a:lstStyle/>
        <a:p>
          <a:endParaRPr lang="es-MX"/>
        </a:p>
      </dgm:t>
    </dgm:pt>
    <dgm:pt modelId="{59DC35E3-155E-471B-B0FA-45E0A681BE38}" type="pres">
      <dgm:prSet presAssocID="{B87C6D01-B5F3-4AE6-9FDF-55C80108DB1F}" presName="srcNode" presStyleLbl="node1" presStyleIdx="0" presStyleCnt="4"/>
      <dgm:spPr/>
      <dgm:t>
        <a:bodyPr/>
        <a:lstStyle/>
        <a:p>
          <a:endParaRPr lang="es-MX"/>
        </a:p>
      </dgm:t>
    </dgm:pt>
    <dgm:pt modelId="{479E0801-AE02-43CA-94DB-204E0DF68782}" type="pres">
      <dgm:prSet presAssocID="{B87C6D01-B5F3-4AE6-9FDF-55C80108DB1F}" presName="conn" presStyleLbl="parChTrans1D2" presStyleIdx="0" presStyleCnt="1"/>
      <dgm:spPr/>
      <dgm:t>
        <a:bodyPr/>
        <a:lstStyle/>
        <a:p>
          <a:endParaRPr lang="es-MX"/>
        </a:p>
      </dgm:t>
    </dgm:pt>
    <dgm:pt modelId="{B57EA09A-6FB0-4ABB-A73D-8D98503398AC}" type="pres">
      <dgm:prSet presAssocID="{B87C6D01-B5F3-4AE6-9FDF-55C80108DB1F}" presName="extraNode" presStyleLbl="node1" presStyleIdx="0" presStyleCnt="4"/>
      <dgm:spPr/>
      <dgm:t>
        <a:bodyPr/>
        <a:lstStyle/>
        <a:p>
          <a:endParaRPr lang="es-MX"/>
        </a:p>
      </dgm:t>
    </dgm:pt>
    <dgm:pt modelId="{D8E956A8-ED43-4F51-A131-E5030FDC25F5}" type="pres">
      <dgm:prSet presAssocID="{B87C6D01-B5F3-4AE6-9FDF-55C80108DB1F}" presName="dstNode" presStyleLbl="node1" presStyleIdx="0" presStyleCnt="4"/>
      <dgm:spPr/>
      <dgm:t>
        <a:bodyPr/>
        <a:lstStyle/>
        <a:p>
          <a:endParaRPr lang="es-MX"/>
        </a:p>
      </dgm:t>
    </dgm:pt>
    <dgm:pt modelId="{AC71C20F-9A10-4049-8E30-4AEF6B9B419A}" type="pres">
      <dgm:prSet presAssocID="{7DBCDE89-B914-4F5E-8013-52321CBE969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AE244A-E12E-4935-AA51-03E7F55797ED}" type="pres">
      <dgm:prSet presAssocID="{7DBCDE89-B914-4F5E-8013-52321CBE969D}" presName="accent_1" presStyleCnt="0"/>
      <dgm:spPr/>
      <dgm:t>
        <a:bodyPr/>
        <a:lstStyle/>
        <a:p>
          <a:endParaRPr lang="es-MX"/>
        </a:p>
      </dgm:t>
    </dgm:pt>
    <dgm:pt modelId="{DE72C491-E9E3-446A-81B2-446D7B008A09}" type="pres">
      <dgm:prSet presAssocID="{7DBCDE89-B914-4F5E-8013-52321CBE969D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D8BA670A-1900-4EA8-8364-9F4C1EEA36C8}" type="pres">
      <dgm:prSet presAssocID="{9D879C67-05E3-47B4-A74A-7DAE490BDC8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BB53F3-D3CA-4583-9E99-B0A30349F6E1}" type="pres">
      <dgm:prSet presAssocID="{9D879C67-05E3-47B4-A74A-7DAE490BDC89}" presName="accent_2" presStyleCnt="0"/>
      <dgm:spPr/>
      <dgm:t>
        <a:bodyPr/>
        <a:lstStyle/>
        <a:p>
          <a:endParaRPr lang="es-MX"/>
        </a:p>
      </dgm:t>
    </dgm:pt>
    <dgm:pt modelId="{7F281428-41E8-4456-AA5A-5B4D24BA00EA}" type="pres">
      <dgm:prSet presAssocID="{9D879C67-05E3-47B4-A74A-7DAE490BDC89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C8EA2897-B0B7-4C32-B8E7-C1CFF925C680}" type="pres">
      <dgm:prSet presAssocID="{B51E6D8E-D4D9-459B-B92F-EB0ACD2F3A6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10F6F1-93FD-40EC-8FB4-D28D041DFAFC}" type="pres">
      <dgm:prSet presAssocID="{B51E6D8E-D4D9-459B-B92F-EB0ACD2F3A6A}" presName="accent_3" presStyleCnt="0"/>
      <dgm:spPr/>
      <dgm:t>
        <a:bodyPr/>
        <a:lstStyle/>
        <a:p>
          <a:endParaRPr lang="es-MX"/>
        </a:p>
      </dgm:t>
    </dgm:pt>
    <dgm:pt modelId="{00BCEF32-D827-4A76-8DBE-089A3B32478B}" type="pres">
      <dgm:prSet presAssocID="{B51E6D8E-D4D9-459B-B92F-EB0ACD2F3A6A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9451CF1B-FC5A-404E-8409-ED5CEFBC5FEB}" type="pres">
      <dgm:prSet presAssocID="{57AF83DF-86A3-46DF-BB51-6015F429F47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DAD561-BDDB-4746-AE47-618B64F7DFD4}" type="pres">
      <dgm:prSet presAssocID="{57AF83DF-86A3-46DF-BB51-6015F429F472}" presName="accent_4" presStyleCnt="0"/>
      <dgm:spPr/>
      <dgm:t>
        <a:bodyPr/>
        <a:lstStyle/>
        <a:p>
          <a:endParaRPr lang="es-MX"/>
        </a:p>
      </dgm:t>
    </dgm:pt>
    <dgm:pt modelId="{FA5207A7-73F5-4E5E-9FED-42885ED41A77}" type="pres">
      <dgm:prSet presAssocID="{57AF83DF-86A3-46DF-BB51-6015F429F472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A61DC998-D0E0-4503-875B-D65EF9114032}" srcId="{B87C6D01-B5F3-4AE6-9FDF-55C80108DB1F}" destId="{7DBCDE89-B914-4F5E-8013-52321CBE969D}" srcOrd="0" destOrd="0" parTransId="{9ABCAC78-F871-4391-AEE1-A317AAE833E7}" sibTransId="{1D1DD256-C3EE-4E95-BC79-03774FA4693D}"/>
    <dgm:cxn modelId="{263267B9-0CA1-435E-A5DF-8F6AD0BEC445}" type="presOf" srcId="{7DBCDE89-B914-4F5E-8013-52321CBE969D}" destId="{AC71C20F-9A10-4049-8E30-4AEF6B9B419A}" srcOrd="0" destOrd="0" presId="urn:microsoft.com/office/officeart/2008/layout/VerticalCurvedList"/>
    <dgm:cxn modelId="{62D1F941-9264-44A4-8B0A-7046D7E558E6}" srcId="{B87C6D01-B5F3-4AE6-9FDF-55C80108DB1F}" destId="{B51E6D8E-D4D9-459B-B92F-EB0ACD2F3A6A}" srcOrd="2" destOrd="0" parTransId="{AE90B214-D022-4B34-87CB-6DAE4373E1EE}" sibTransId="{69839A49-F357-4001-9906-A5D698E27115}"/>
    <dgm:cxn modelId="{CD15EE45-7672-4933-B2E9-12223D4A6723}" srcId="{B87C6D01-B5F3-4AE6-9FDF-55C80108DB1F}" destId="{9D879C67-05E3-47B4-A74A-7DAE490BDC89}" srcOrd="1" destOrd="0" parTransId="{28EF5EC9-5638-49CE-A9F3-BA0837156970}" sibTransId="{4E236838-47A5-41ED-8EA3-6E1FDB42433D}"/>
    <dgm:cxn modelId="{4678F39B-47F8-433F-937C-4565137D9A11}" type="presOf" srcId="{9D879C67-05E3-47B4-A74A-7DAE490BDC89}" destId="{D8BA670A-1900-4EA8-8364-9F4C1EEA36C8}" srcOrd="0" destOrd="0" presId="urn:microsoft.com/office/officeart/2008/layout/VerticalCurvedList"/>
    <dgm:cxn modelId="{AEE200AD-5193-4386-B21F-FA3B8EE0F1B4}" type="presOf" srcId="{B51E6D8E-D4D9-459B-B92F-EB0ACD2F3A6A}" destId="{C8EA2897-B0B7-4C32-B8E7-C1CFF925C680}" srcOrd="0" destOrd="0" presId="urn:microsoft.com/office/officeart/2008/layout/VerticalCurvedList"/>
    <dgm:cxn modelId="{4308F755-5265-4EC1-AAB9-A4131F1375A6}" srcId="{B87C6D01-B5F3-4AE6-9FDF-55C80108DB1F}" destId="{57AF83DF-86A3-46DF-BB51-6015F429F472}" srcOrd="3" destOrd="0" parTransId="{6FE1139B-959A-4DB2-A0E7-A49FB60E35F1}" sibTransId="{E4B7012E-05E1-4D79-B7D4-4D01A09DAF1E}"/>
    <dgm:cxn modelId="{4D2CA26E-7C0B-4049-97F6-BA870E8452CA}" type="presOf" srcId="{57AF83DF-86A3-46DF-BB51-6015F429F472}" destId="{9451CF1B-FC5A-404E-8409-ED5CEFBC5FEB}" srcOrd="0" destOrd="0" presId="urn:microsoft.com/office/officeart/2008/layout/VerticalCurvedList"/>
    <dgm:cxn modelId="{E884949B-1713-4DD3-91CC-F3CA8DB1EF24}" type="presOf" srcId="{B87C6D01-B5F3-4AE6-9FDF-55C80108DB1F}" destId="{62EF3DCE-92AF-4D02-81F9-3024DAF7F317}" srcOrd="0" destOrd="0" presId="urn:microsoft.com/office/officeart/2008/layout/VerticalCurvedList"/>
    <dgm:cxn modelId="{5D06A5E6-6C34-49A7-B3C9-6C13C2353DB2}" type="presOf" srcId="{1D1DD256-C3EE-4E95-BC79-03774FA4693D}" destId="{479E0801-AE02-43CA-94DB-204E0DF68782}" srcOrd="0" destOrd="0" presId="urn:microsoft.com/office/officeart/2008/layout/VerticalCurvedList"/>
    <dgm:cxn modelId="{E739B3D8-1951-40EC-B4DE-00C003A400E0}" type="presParOf" srcId="{62EF3DCE-92AF-4D02-81F9-3024DAF7F317}" destId="{B0307D51-A837-41A7-BE09-F1027C795C0F}" srcOrd="0" destOrd="0" presId="urn:microsoft.com/office/officeart/2008/layout/VerticalCurvedList"/>
    <dgm:cxn modelId="{695C5073-3D1E-4E2A-8402-9FC34ACB3EA3}" type="presParOf" srcId="{B0307D51-A837-41A7-BE09-F1027C795C0F}" destId="{332CCB2C-2F7D-4A20-9411-21858EAD64CD}" srcOrd="0" destOrd="0" presId="urn:microsoft.com/office/officeart/2008/layout/VerticalCurvedList"/>
    <dgm:cxn modelId="{70728FD5-AAC1-4370-BB6A-CB26572244B9}" type="presParOf" srcId="{332CCB2C-2F7D-4A20-9411-21858EAD64CD}" destId="{59DC35E3-155E-471B-B0FA-45E0A681BE38}" srcOrd="0" destOrd="0" presId="urn:microsoft.com/office/officeart/2008/layout/VerticalCurvedList"/>
    <dgm:cxn modelId="{54520861-8AF6-4C97-AD29-D72F30D7DFB9}" type="presParOf" srcId="{332CCB2C-2F7D-4A20-9411-21858EAD64CD}" destId="{479E0801-AE02-43CA-94DB-204E0DF68782}" srcOrd="1" destOrd="0" presId="urn:microsoft.com/office/officeart/2008/layout/VerticalCurvedList"/>
    <dgm:cxn modelId="{12B27E05-902C-471E-AFDF-ECA5AF5E3150}" type="presParOf" srcId="{332CCB2C-2F7D-4A20-9411-21858EAD64CD}" destId="{B57EA09A-6FB0-4ABB-A73D-8D98503398AC}" srcOrd="2" destOrd="0" presId="urn:microsoft.com/office/officeart/2008/layout/VerticalCurvedList"/>
    <dgm:cxn modelId="{8DDBE231-8F95-4279-AA48-77FF755D8851}" type="presParOf" srcId="{332CCB2C-2F7D-4A20-9411-21858EAD64CD}" destId="{D8E956A8-ED43-4F51-A131-E5030FDC25F5}" srcOrd="3" destOrd="0" presId="urn:microsoft.com/office/officeart/2008/layout/VerticalCurvedList"/>
    <dgm:cxn modelId="{942CA4B8-261D-4145-B3C5-F61B0A72FBCF}" type="presParOf" srcId="{B0307D51-A837-41A7-BE09-F1027C795C0F}" destId="{AC71C20F-9A10-4049-8E30-4AEF6B9B419A}" srcOrd="1" destOrd="0" presId="urn:microsoft.com/office/officeart/2008/layout/VerticalCurvedList"/>
    <dgm:cxn modelId="{57C049F3-5894-430A-B214-686910BE0FE6}" type="presParOf" srcId="{B0307D51-A837-41A7-BE09-F1027C795C0F}" destId="{80AE244A-E12E-4935-AA51-03E7F55797ED}" srcOrd="2" destOrd="0" presId="urn:microsoft.com/office/officeart/2008/layout/VerticalCurvedList"/>
    <dgm:cxn modelId="{9549B619-59D5-495C-8E0A-64642C96DD4F}" type="presParOf" srcId="{80AE244A-E12E-4935-AA51-03E7F55797ED}" destId="{DE72C491-E9E3-446A-81B2-446D7B008A09}" srcOrd="0" destOrd="0" presId="urn:microsoft.com/office/officeart/2008/layout/VerticalCurvedList"/>
    <dgm:cxn modelId="{7D4204E1-0409-473B-B982-624686A75E0B}" type="presParOf" srcId="{B0307D51-A837-41A7-BE09-F1027C795C0F}" destId="{D8BA670A-1900-4EA8-8364-9F4C1EEA36C8}" srcOrd="3" destOrd="0" presId="urn:microsoft.com/office/officeart/2008/layout/VerticalCurvedList"/>
    <dgm:cxn modelId="{52235222-3EDA-4B08-A550-B19EB851150E}" type="presParOf" srcId="{B0307D51-A837-41A7-BE09-F1027C795C0F}" destId="{B6BB53F3-D3CA-4583-9E99-B0A30349F6E1}" srcOrd="4" destOrd="0" presId="urn:microsoft.com/office/officeart/2008/layout/VerticalCurvedList"/>
    <dgm:cxn modelId="{4AF55425-6188-4385-B21B-D3C844182F37}" type="presParOf" srcId="{B6BB53F3-D3CA-4583-9E99-B0A30349F6E1}" destId="{7F281428-41E8-4456-AA5A-5B4D24BA00EA}" srcOrd="0" destOrd="0" presId="urn:microsoft.com/office/officeart/2008/layout/VerticalCurvedList"/>
    <dgm:cxn modelId="{07B45C5B-2CFC-42C5-8F97-18F657ABD816}" type="presParOf" srcId="{B0307D51-A837-41A7-BE09-F1027C795C0F}" destId="{C8EA2897-B0B7-4C32-B8E7-C1CFF925C680}" srcOrd="5" destOrd="0" presId="urn:microsoft.com/office/officeart/2008/layout/VerticalCurvedList"/>
    <dgm:cxn modelId="{68AC6346-52B8-49BD-A656-DC23D48DE752}" type="presParOf" srcId="{B0307D51-A837-41A7-BE09-F1027C795C0F}" destId="{D610F6F1-93FD-40EC-8FB4-D28D041DFAFC}" srcOrd="6" destOrd="0" presId="urn:microsoft.com/office/officeart/2008/layout/VerticalCurvedList"/>
    <dgm:cxn modelId="{5FCB8BC8-D5FF-4E88-99EA-A2DDD97ED805}" type="presParOf" srcId="{D610F6F1-93FD-40EC-8FB4-D28D041DFAFC}" destId="{00BCEF32-D827-4A76-8DBE-089A3B32478B}" srcOrd="0" destOrd="0" presId="urn:microsoft.com/office/officeart/2008/layout/VerticalCurvedList"/>
    <dgm:cxn modelId="{1301FDFB-A9EC-45BF-A49B-3C32AEDC9AE0}" type="presParOf" srcId="{B0307D51-A837-41A7-BE09-F1027C795C0F}" destId="{9451CF1B-FC5A-404E-8409-ED5CEFBC5FEB}" srcOrd="7" destOrd="0" presId="urn:microsoft.com/office/officeart/2008/layout/VerticalCurvedList"/>
    <dgm:cxn modelId="{507CB68A-57ED-4CE8-8D24-8B6B335DFB15}" type="presParOf" srcId="{B0307D51-A837-41A7-BE09-F1027C795C0F}" destId="{D1DAD561-BDDB-4746-AE47-618B64F7DFD4}" srcOrd="8" destOrd="0" presId="urn:microsoft.com/office/officeart/2008/layout/VerticalCurvedList"/>
    <dgm:cxn modelId="{7FD5AAF9-D052-4FDC-BC50-433652999E3D}" type="presParOf" srcId="{D1DAD561-BDDB-4746-AE47-618B64F7DFD4}" destId="{FA5207A7-73F5-4E5E-9FED-42885ED41A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7C6D01-B5F3-4AE6-9FDF-55C80108DB1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DBCDE89-B914-4F5E-8013-52321CBE969D}">
      <dgm:prSet phldrT="[Texto]" custT="1"/>
      <dgm:spPr/>
      <dgm:t>
        <a:bodyPr/>
        <a:lstStyle/>
        <a:p>
          <a:pPr algn="just" defTabSz="873125"/>
          <a:r>
            <a:rPr lang="es-MX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Coadyuvar en el cumplimiento de la armonización contable gubernamental;  en la capacitación y profesionalización, y en la modernización de tecnologías de información y comunicación.</a:t>
          </a:r>
          <a:endParaRPr lang="es-MX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CAC78-F871-4391-AEE1-A317AAE833E7}" type="parTrans" cxnId="{A61DC998-D0E0-4503-875B-D65EF9114032}">
      <dgm:prSet/>
      <dgm:spPr/>
      <dgm:t>
        <a:bodyPr/>
        <a:lstStyle/>
        <a:p>
          <a:pPr algn="just"/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DD256-C3EE-4E95-BC79-03774FA4693D}" type="sibTrans" cxnId="{A61DC998-D0E0-4503-875B-D65EF9114032}">
      <dgm:prSet/>
      <dgm:spPr/>
      <dgm:t>
        <a:bodyPr/>
        <a:lstStyle/>
        <a:p>
          <a:pPr algn="just"/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A1933-CCDC-43E5-8672-ACC20875DB71}" type="pres">
      <dgm:prSet presAssocID="{B87C6D01-B5F3-4AE6-9FDF-55C80108DB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B27C91-2772-4011-9020-DB5B868D3875}" type="pres">
      <dgm:prSet presAssocID="{7DBCDE89-B914-4F5E-8013-52321CBE969D}" presName="parentLin" presStyleCnt="0"/>
      <dgm:spPr/>
    </dgm:pt>
    <dgm:pt modelId="{D6AF5881-078B-4124-BEA4-B5FB4EF9158D}" type="pres">
      <dgm:prSet presAssocID="{7DBCDE89-B914-4F5E-8013-52321CBE969D}" presName="parentLeftMargin" presStyleLbl="node1" presStyleIdx="0" presStyleCnt="1"/>
      <dgm:spPr/>
      <dgm:t>
        <a:bodyPr/>
        <a:lstStyle/>
        <a:p>
          <a:endParaRPr lang="es-MX"/>
        </a:p>
      </dgm:t>
    </dgm:pt>
    <dgm:pt modelId="{B1004D19-5BC3-469C-A649-D7B7225D4C07}" type="pres">
      <dgm:prSet presAssocID="{7DBCDE89-B914-4F5E-8013-52321CBE969D}" presName="parentText" presStyleLbl="node1" presStyleIdx="0" presStyleCnt="1" custScaleX="141117" custScaleY="1901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BF519B-4358-45A2-ADC3-FE98C785E5D4}" type="pres">
      <dgm:prSet presAssocID="{7DBCDE89-B914-4F5E-8013-52321CBE969D}" presName="negativeSpace" presStyleCnt="0"/>
      <dgm:spPr/>
    </dgm:pt>
    <dgm:pt modelId="{C9D1E55D-1757-4C1A-B257-71918AA62C16}" type="pres">
      <dgm:prSet presAssocID="{7DBCDE89-B914-4F5E-8013-52321CBE969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89A2F53-9970-4002-8FBA-F9C99512B35E}" type="presOf" srcId="{7DBCDE89-B914-4F5E-8013-52321CBE969D}" destId="{B1004D19-5BC3-469C-A649-D7B7225D4C07}" srcOrd="1" destOrd="0" presId="urn:microsoft.com/office/officeart/2005/8/layout/list1"/>
    <dgm:cxn modelId="{A61DC998-D0E0-4503-875B-D65EF9114032}" srcId="{B87C6D01-B5F3-4AE6-9FDF-55C80108DB1F}" destId="{7DBCDE89-B914-4F5E-8013-52321CBE969D}" srcOrd="0" destOrd="0" parTransId="{9ABCAC78-F871-4391-AEE1-A317AAE833E7}" sibTransId="{1D1DD256-C3EE-4E95-BC79-03774FA4693D}"/>
    <dgm:cxn modelId="{AA10CA79-2773-487C-9B4C-8A6CE09EF4FB}" type="presOf" srcId="{7DBCDE89-B914-4F5E-8013-52321CBE969D}" destId="{D6AF5881-078B-4124-BEA4-B5FB4EF9158D}" srcOrd="0" destOrd="0" presId="urn:microsoft.com/office/officeart/2005/8/layout/list1"/>
    <dgm:cxn modelId="{DE6B1FF2-5D4E-4769-8222-DD6E724A7691}" type="presOf" srcId="{B87C6D01-B5F3-4AE6-9FDF-55C80108DB1F}" destId="{F58A1933-CCDC-43E5-8672-ACC20875DB71}" srcOrd="0" destOrd="0" presId="urn:microsoft.com/office/officeart/2005/8/layout/list1"/>
    <dgm:cxn modelId="{7D8D5F64-0638-43CF-B983-A7F4690C3069}" type="presParOf" srcId="{F58A1933-CCDC-43E5-8672-ACC20875DB71}" destId="{77B27C91-2772-4011-9020-DB5B868D3875}" srcOrd="0" destOrd="0" presId="urn:microsoft.com/office/officeart/2005/8/layout/list1"/>
    <dgm:cxn modelId="{3A129952-7A13-4065-A1EA-2342A0E668A9}" type="presParOf" srcId="{77B27C91-2772-4011-9020-DB5B868D3875}" destId="{D6AF5881-078B-4124-BEA4-B5FB4EF9158D}" srcOrd="0" destOrd="0" presId="urn:microsoft.com/office/officeart/2005/8/layout/list1"/>
    <dgm:cxn modelId="{37426558-B02C-417B-A800-05EF0A3707A2}" type="presParOf" srcId="{77B27C91-2772-4011-9020-DB5B868D3875}" destId="{B1004D19-5BC3-469C-A649-D7B7225D4C07}" srcOrd="1" destOrd="0" presId="urn:microsoft.com/office/officeart/2005/8/layout/list1"/>
    <dgm:cxn modelId="{F3A5985C-51E2-42A4-94E1-2D59DBCA6203}" type="presParOf" srcId="{F58A1933-CCDC-43E5-8672-ACC20875DB71}" destId="{02BF519B-4358-45A2-ADC3-FE98C785E5D4}" srcOrd="1" destOrd="0" presId="urn:microsoft.com/office/officeart/2005/8/layout/list1"/>
    <dgm:cxn modelId="{16F818D8-A004-4EE4-A2B9-EB43A8BF055F}" type="presParOf" srcId="{F58A1933-CCDC-43E5-8672-ACC20875DB71}" destId="{C9D1E55D-1757-4C1A-B257-71918AA62C1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0B4EF4-23AC-4E25-B39C-22AB133F25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CF6513C-D931-4B78-8AAD-12923C379801}">
      <dgm:prSet phldrT="[Texto]"/>
      <dgm:spPr/>
      <dgm:t>
        <a:bodyPr/>
        <a:lstStyle/>
        <a:p>
          <a:r>
            <a:rPr lang="es-MX" dirty="0" smtClean="0"/>
            <a:t>Promover la aplicación de la guía de cumplimiento y el reporte.</a:t>
          </a:r>
          <a:endParaRPr lang="es-MX" dirty="0"/>
        </a:p>
      </dgm:t>
    </dgm:pt>
    <dgm:pt modelId="{C4885833-210E-473F-A723-1CEA69BC3C5A}" type="parTrans" cxnId="{3BF5C160-5B9E-4C3A-A781-52C9F393AA42}">
      <dgm:prSet/>
      <dgm:spPr/>
      <dgm:t>
        <a:bodyPr/>
        <a:lstStyle/>
        <a:p>
          <a:endParaRPr lang="es-MX"/>
        </a:p>
      </dgm:t>
    </dgm:pt>
    <dgm:pt modelId="{7F71DA61-67CD-4C95-ABE3-1FDA57C02AAE}" type="sibTrans" cxnId="{3BF5C160-5B9E-4C3A-A781-52C9F393AA42}">
      <dgm:prSet/>
      <dgm:spPr/>
      <dgm:t>
        <a:bodyPr/>
        <a:lstStyle/>
        <a:p>
          <a:endParaRPr lang="es-MX"/>
        </a:p>
      </dgm:t>
    </dgm:pt>
    <dgm:pt modelId="{107E4DC8-1C53-4E9A-BE82-CA8957D68729}">
      <dgm:prSet phldrT="[Texto]"/>
      <dgm:spPr/>
      <dgm:t>
        <a:bodyPr/>
        <a:lstStyle/>
        <a:p>
          <a:r>
            <a:rPr lang="es-MX" dirty="0" smtClean="0"/>
            <a:t>Enviar al CONAC el resultado del reporte de las entidades federativas – 31 de agosto de 2016.</a:t>
          </a:r>
          <a:endParaRPr lang="es-MX" dirty="0"/>
        </a:p>
      </dgm:t>
    </dgm:pt>
    <dgm:pt modelId="{9EFE6F4E-D434-4FED-AB9E-06CD213D1EBD}" type="parTrans" cxnId="{16897E80-E4C1-4EEB-A4DB-FE563F4A62C9}">
      <dgm:prSet/>
      <dgm:spPr/>
      <dgm:t>
        <a:bodyPr/>
        <a:lstStyle/>
        <a:p>
          <a:endParaRPr lang="es-MX"/>
        </a:p>
      </dgm:t>
    </dgm:pt>
    <dgm:pt modelId="{E8D637A4-A083-4070-B607-D815D4301FCC}" type="sibTrans" cxnId="{16897E80-E4C1-4EEB-A4DB-FE563F4A62C9}">
      <dgm:prSet/>
      <dgm:spPr/>
      <dgm:t>
        <a:bodyPr/>
        <a:lstStyle/>
        <a:p>
          <a:endParaRPr lang="es-MX"/>
        </a:p>
      </dgm:t>
    </dgm:pt>
    <dgm:pt modelId="{7305229F-4DD1-4536-B4B6-D853F2098D9B}">
      <dgm:prSet/>
      <dgm:spPr/>
      <dgm:t>
        <a:bodyPr/>
        <a:lstStyle/>
        <a:p>
          <a:r>
            <a:rPr lang="es-MX" dirty="0" smtClean="0"/>
            <a:t>Destinar los recursos para lograr el objeto de este convenio.</a:t>
          </a:r>
          <a:endParaRPr lang="es-MX" dirty="0"/>
        </a:p>
      </dgm:t>
    </dgm:pt>
    <dgm:pt modelId="{EC3DAA02-63D5-46DB-B63E-EB7A1BA9BD3D}" type="parTrans" cxnId="{72592460-6179-4E7D-8F54-207F5063A528}">
      <dgm:prSet/>
      <dgm:spPr/>
      <dgm:t>
        <a:bodyPr/>
        <a:lstStyle/>
        <a:p>
          <a:endParaRPr lang="es-MX"/>
        </a:p>
      </dgm:t>
    </dgm:pt>
    <dgm:pt modelId="{7186FF2C-558C-46E3-8579-CB2E7CE3DD38}" type="sibTrans" cxnId="{72592460-6179-4E7D-8F54-207F5063A528}">
      <dgm:prSet/>
      <dgm:spPr/>
      <dgm:t>
        <a:bodyPr/>
        <a:lstStyle/>
        <a:p>
          <a:endParaRPr lang="es-MX"/>
        </a:p>
      </dgm:t>
    </dgm:pt>
    <dgm:pt modelId="{4A37F61B-1EFD-4EA5-ACCC-E1688F00CB9B}" type="pres">
      <dgm:prSet presAssocID="{800B4EF4-23AC-4E25-B39C-22AB133F25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46007D9-10C3-4F1F-897C-832CC1A80E7A}" type="pres">
      <dgm:prSet presAssocID="{7305229F-4DD1-4536-B4B6-D853F2098D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72232A-0F00-4AB9-A84C-3266F0DAD2D4}" type="pres">
      <dgm:prSet presAssocID="{7186FF2C-558C-46E3-8579-CB2E7CE3DD38}" presName="sibTrans" presStyleCnt="0"/>
      <dgm:spPr/>
      <dgm:t>
        <a:bodyPr/>
        <a:lstStyle/>
        <a:p>
          <a:endParaRPr lang="es-MX"/>
        </a:p>
      </dgm:t>
    </dgm:pt>
    <dgm:pt modelId="{96172513-6961-409D-A5C3-CC9641A84ECF}" type="pres">
      <dgm:prSet presAssocID="{5CF6513C-D931-4B78-8AAD-12923C3798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01A9A3-F946-47B3-9CE0-0241D1F90B2C}" type="pres">
      <dgm:prSet presAssocID="{7F71DA61-67CD-4C95-ABE3-1FDA57C02AAE}" presName="sibTrans" presStyleCnt="0"/>
      <dgm:spPr/>
      <dgm:t>
        <a:bodyPr/>
        <a:lstStyle/>
        <a:p>
          <a:endParaRPr lang="es-MX"/>
        </a:p>
      </dgm:t>
    </dgm:pt>
    <dgm:pt modelId="{5B5B4FFC-0FBA-468E-BDC4-983AD15817CC}" type="pres">
      <dgm:prSet presAssocID="{107E4DC8-1C53-4E9A-BE82-CA8957D687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38137ED-7226-4A6C-A769-661633A08FF5}" type="presOf" srcId="{5CF6513C-D931-4B78-8AAD-12923C379801}" destId="{96172513-6961-409D-A5C3-CC9641A84ECF}" srcOrd="0" destOrd="0" presId="urn:microsoft.com/office/officeart/2005/8/layout/default"/>
    <dgm:cxn modelId="{72592460-6179-4E7D-8F54-207F5063A528}" srcId="{800B4EF4-23AC-4E25-B39C-22AB133F25B7}" destId="{7305229F-4DD1-4536-B4B6-D853F2098D9B}" srcOrd="0" destOrd="0" parTransId="{EC3DAA02-63D5-46DB-B63E-EB7A1BA9BD3D}" sibTransId="{7186FF2C-558C-46E3-8579-CB2E7CE3DD38}"/>
    <dgm:cxn modelId="{35847F42-55A4-4FD7-83A5-7F970623412D}" type="presOf" srcId="{7305229F-4DD1-4536-B4B6-D853F2098D9B}" destId="{246007D9-10C3-4F1F-897C-832CC1A80E7A}" srcOrd="0" destOrd="0" presId="urn:microsoft.com/office/officeart/2005/8/layout/default"/>
    <dgm:cxn modelId="{E76B91B6-25A5-4157-A2D9-D78759C46D1E}" type="presOf" srcId="{107E4DC8-1C53-4E9A-BE82-CA8957D68729}" destId="{5B5B4FFC-0FBA-468E-BDC4-983AD15817CC}" srcOrd="0" destOrd="0" presId="urn:microsoft.com/office/officeart/2005/8/layout/default"/>
    <dgm:cxn modelId="{3BF5C160-5B9E-4C3A-A781-52C9F393AA42}" srcId="{800B4EF4-23AC-4E25-B39C-22AB133F25B7}" destId="{5CF6513C-D931-4B78-8AAD-12923C379801}" srcOrd="1" destOrd="0" parTransId="{C4885833-210E-473F-A723-1CEA69BC3C5A}" sibTransId="{7F71DA61-67CD-4C95-ABE3-1FDA57C02AAE}"/>
    <dgm:cxn modelId="{726F5D10-239B-4FC3-9492-244D10F58C52}" type="presOf" srcId="{800B4EF4-23AC-4E25-B39C-22AB133F25B7}" destId="{4A37F61B-1EFD-4EA5-ACCC-E1688F00CB9B}" srcOrd="0" destOrd="0" presId="urn:microsoft.com/office/officeart/2005/8/layout/default"/>
    <dgm:cxn modelId="{16897E80-E4C1-4EEB-A4DB-FE563F4A62C9}" srcId="{800B4EF4-23AC-4E25-B39C-22AB133F25B7}" destId="{107E4DC8-1C53-4E9A-BE82-CA8957D68729}" srcOrd="2" destOrd="0" parTransId="{9EFE6F4E-D434-4FED-AB9E-06CD213D1EBD}" sibTransId="{E8D637A4-A083-4070-B607-D815D4301FCC}"/>
    <dgm:cxn modelId="{C5460D43-1171-4ACB-9AD4-AEE764DF5581}" type="presParOf" srcId="{4A37F61B-1EFD-4EA5-ACCC-E1688F00CB9B}" destId="{246007D9-10C3-4F1F-897C-832CC1A80E7A}" srcOrd="0" destOrd="0" presId="urn:microsoft.com/office/officeart/2005/8/layout/default"/>
    <dgm:cxn modelId="{4B9B84F7-6F92-4085-926F-CD649CDF24D0}" type="presParOf" srcId="{4A37F61B-1EFD-4EA5-ACCC-E1688F00CB9B}" destId="{D272232A-0F00-4AB9-A84C-3266F0DAD2D4}" srcOrd="1" destOrd="0" presId="urn:microsoft.com/office/officeart/2005/8/layout/default"/>
    <dgm:cxn modelId="{8C18E3E9-FB61-489F-AD7C-03EFFE68215F}" type="presParOf" srcId="{4A37F61B-1EFD-4EA5-ACCC-E1688F00CB9B}" destId="{96172513-6961-409D-A5C3-CC9641A84ECF}" srcOrd="2" destOrd="0" presId="urn:microsoft.com/office/officeart/2005/8/layout/default"/>
    <dgm:cxn modelId="{652CC92D-5233-4902-8867-CADD1472D062}" type="presParOf" srcId="{4A37F61B-1EFD-4EA5-ACCC-E1688F00CB9B}" destId="{0101A9A3-F946-47B3-9CE0-0241D1F90B2C}" srcOrd="3" destOrd="0" presId="urn:microsoft.com/office/officeart/2005/8/layout/default"/>
    <dgm:cxn modelId="{68212433-ED0E-429D-AA72-2EA995C3D1E3}" type="presParOf" srcId="{4A37F61B-1EFD-4EA5-ACCC-E1688F00CB9B}" destId="{5B5B4FFC-0FBA-468E-BDC4-983AD15817C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0B4EF4-23AC-4E25-B39C-22AB133F25B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07E4DC8-1C53-4E9A-BE82-CA8957D68729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Colaborar en la actualización de guías y reporte para el ámbito municipal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E6F4E-D434-4FED-AB9E-06CD213D1EBD}" type="parTrans" cxnId="{16897E80-E4C1-4EEB-A4DB-FE563F4A62C9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637A4-A083-4070-B607-D815D4301FCC}" type="sibTrans" cxnId="{16897E80-E4C1-4EEB-A4DB-FE563F4A62C9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EC7-0F5B-401E-9424-D6A625C83BFF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Promover la utilización del Portal de Cuentas Públicas de la </a:t>
          </a:r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ASOFIS</a:t>
          </a:r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 y la Plataforma de </a:t>
          </a:r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CONAC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828DC-3DF3-475B-A22C-E83504D31ABF}" type="parTrans" cxnId="{099345AA-7823-4CF0-853E-1C39EC9C4A80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1C2942-0D18-4E71-B484-7974F78D2E06}" type="sibTrans" cxnId="{099345AA-7823-4CF0-853E-1C39EC9C4A80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D944F-1B5F-4228-9030-013395BA67A3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Brindar a los municipios la herramienta informática </a:t>
          </a:r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SiMCA</a:t>
          </a:r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24FE9-36BC-4EEC-B0BD-8EDCA8760787}" type="parTrans" cxnId="{F0209347-12D6-41F6-AD98-7CFC2C41CA9F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39EC6-3632-4B00-8A80-6D06CB42AD01}" type="sibTrans" cxnId="{F0209347-12D6-41F6-AD98-7CFC2C41CA9F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7F61B-1EFD-4EA5-ACCC-E1688F00CB9B}" type="pres">
      <dgm:prSet presAssocID="{800B4EF4-23AC-4E25-B39C-22AB133F25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5B4FFC-0FBA-468E-BDC4-983AD15817CC}" type="pres">
      <dgm:prSet presAssocID="{107E4DC8-1C53-4E9A-BE82-CA8957D68729}" presName="node" presStyleLbl="node1" presStyleIdx="0" presStyleCnt="3" custLinFactY="12207" custLinFactNeighborX="-12162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1AC4CE-D465-42F3-B3ED-2B29A96E9F6B}" type="pres">
      <dgm:prSet presAssocID="{E8D637A4-A083-4070-B607-D815D4301FCC}" presName="sibTrans" presStyleCnt="0"/>
      <dgm:spPr/>
    </dgm:pt>
    <dgm:pt modelId="{E33D4981-8D04-4318-B824-520EBC7B49FE}" type="pres">
      <dgm:prSet presAssocID="{6EE0AEC7-0F5B-401E-9424-D6A625C83BFF}" presName="node" presStyleLbl="node1" presStyleIdx="1" presStyleCnt="3" custLinFactY="15030" custLinFactNeighborX="8045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52FFEB-1E58-4169-9FCF-B1593C37EF67}" type="pres">
      <dgm:prSet presAssocID="{031C2942-0D18-4E71-B484-7974F78D2E06}" presName="sibTrans" presStyleCnt="0"/>
      <dgm:spPr/>
    </dgm:pt>
    <dgm:pt modelId="{B56C6178-7F9C-4323-B316-D3882C3A3AD6}" type="pres">
      <dgm:prSet presAssocID="{571D944F-1B5F-4228-9030-013395BA67A3}" presName="node" presStyleLbl="node1" presStyleIdx="2" presStyleCnt="3" custLinFactY="-7578" custLinFactNeighborX="-3388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0487A6A-D5E1-459C-B09E-052F6D500AEC}" type="presOf" srcId="{6EE0AEC7-0F5B-401E-9424-D6A625C83BFF}" destId="{E33D4981-8D04-4318-B824-520EBC7B49FE}" srcOrd="0" destOrd="0" presId="urn:microsoft.com/office/officeart/2005/8/layout/default"/>
    <dgm:cxn modelId="{F0209347-12D6-41F6-AD98-7CFC2C41CA9F}" srcId="{800B4EF4-23AC-4E25-B39C-22AB133F25B7}" destId="{571D944F-1B5F-4228-9030-013395BA67A3}" srcOrd="2" destOrd="0" parTransId="{70C24FE9-36BC-4EEC-B0BD-8EDCA8760787}" sibTransId="{E9F39EC6-3632-4B00-8A80-6D06CB42AD01}"/>
    <dgm:cxn modelId="{0A103DD4-E6FC-42FC-9433-8F209C46E556}" type="presOf" srcId="{800B4EF4-23AC-4E25-B39C-22AB133F25B7}" destId="{4A37F61B-1EFD-4EA5-ACCC-E1688F00CB9B}" srcOrd="0" destOrd="0" presId="urn:microsoft.com/office/officeart/2005/8/layout/default"/>
    <dgm:cxn modelId="{453FA595-67DF-40DC-A075-D37EEAD44A90}" type="presOf" srcId="{571D944F-1B5F-4228-9030-013395BA67A3}" destId="{B56C6178-7F9C-4323-B316-D3882C3A3AD6}" srcOrd="0" destOrd="0" presId="urn:microsoft.com/office/officeart/2005/8/layout/default"/>
    <dgm:cxn modelId="{099345AA-7823-4CF0-853E-1C39EC9C4A80}" srcId="{800B4EF4-23AC-4E25-B39C-22AB133F25B7}" destId="{6EE0AEC7-0F5B-401E-9424-D6A625C83BFF}" srcOrd="1" destOrd="0" parTransId="{971828DC-3DF3-475B-A22C-E83504D31ABF}" sibTransId="{031C2942-0D18-4E71-B484-7974F78D2E06}"/>
    <dgm:cxn modelId="{19A3AD3A-E01A-4893-9902-7074E827E009}" type="presOf" srcId="{107E4DC8-1C53-4E9A-BE82-CA8957D68729}" destId="{5B5B4FFC-0FBA-468E-BDC4-983AD15817CC}" srcOrd="0" destOrd="0" presId="urn:microsoft.com/office/officeart/2005/8/layout/default"/>
    <dgm:cxn modelId="{16897E80-E4C1-4EEB-A4DB-FE563F4A62C9}" srcId="{800B4EF4-23AC-4E25-B39C-22AB133F25B7}" destId="{107E4DC8-1C53-4E9A-BE82-CA8957D68729}" srcOrd="0" destOrd="0" parTransId="{9EFE6F4E-D434-4FED-AB9E-06CD213D1EBD}" sibTransId="{E8D637A4-A083-4070-B607-D815D4301FCC}"/>
    <dgm:cxn modelId="{45204C39-3561-412C-8252-5B5F9D750B32}" type="presParOf" srcId="{4A37F61B-1EFD-4EA5-ACCC-E1688F00CB9B}" destId="{5B5B4FFC-0FBA-468E-BDC4-983AD15817CC}" srcOrd="0" destOrd="0" presId="urn:microsoft.com/office/officeart/2005/8/layout/default"/>
    <dgm:cxn modelId="{09674CF0-A08E-47D4-B285-5871C994B3F4}" type="presParOf" srcId="{4A37F61B-1EFD-4EA5-ACCC-E1688F00CB9B}" destId="{331AC4CE-D465-42F3-B3ED-2B29A96E9F6B}" srcOrd="1" destOrd="0" presId="urn:microsoft.com/office/officeart/2005/8/layout/default"/>
    <dgm:cxn modelId="{95038B0B-094C-434C-BACD-43A40E522F57}" type="presParOf" srcId="{4A37F61B-1EFD-4EA5-ACCC-E1688F00CB9B}" destId="{E33D4981-8D04-4318-B824-520EBC7B49FE}" srcOrd="2" destOrd="0" presId="urn:microsoft.com/office/officeart/2005/8/layout/default"/>
    <dgm:cxn modelId="{9B70B94E-CE23-4087-90C6-5525B91A7385}" type="presParOf" srcId="{4A37F61B-1EFD-4EA5-ACCC-E1688F00CB9B}" destId="{7C52FFEB-1E58-4169-9FCF-B1593C37EF67}" srcOrd="3" destOrd="0" presId="urn:microsoft.com/office/officeart/2005/8/layout/default"/>
    <dgm:cxn modelId="{224424EA-1C1E-47E3-A133-D4137D4F722E}" type="presParOf" srcId="{4A37F61B-1EFD-4EA5-ACCC-E1688F00CB9B}" destId="{B56C6178-7F9C-4323-B316-D3882C3A3AD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784FC-FD92-458E-9EB6-01AC0FF968B7}">
      <dsp:nvSpPr>
        <dsp:cNvPr id="0" name=""/>
        <dsp:cNvSpPr/>
      </dsp:nvSpPr>
      <dsp:spPr>
        <a:xfrm>
          <a:off x="3169" y="473051"/>
          <a:ext cx="947206" cy="1369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En mayo de 2015 la ASF coordinó la aplicación de guías y reportes.</a:t>
          </a:r>
          <a:endParaRPr lang="es-MX" sz="1100" kern="1200" dirty="0"/>
        </a:p>
      </dsp:txBody>
      <dsp:txXfrm>
        <a:off x="30912" y="500794"/>
        <a:ext cx="891720" cy="1313916"/>
      </dsp:txXfrm>
    </dsp:sp>
    <dsp:sp modelId="{EBA1E87A-51D3-419B-9981-FD192FA6BD00}">
      <dsp:nvSpPr>
        <dsp:cNvPr id="0" name=""/>
        <dsp:cNvSpPr/>
      </dsp:nvSpPr>
      <dsp:spPr>
        <a:xfrm>
          <a:off x="1045095" y="1040298"/>
          <a:ext cx="200807" cy="234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1045095" y="1087279"/>
        <a:ext cx="140565" cy="140945"/>
      </dsp:txXfrm>
    </dsp:sp>
    <dsp:sp modelId="{67E8636C-1742-48C6-9179-601786FF4460}">
      <dsp:nvSpPr>
        <dsp:cNvPr id="0" name=""/>
        <dsp:cNvSpPr/>
      </dsp:nvSpPr>
      <dsp:spPr>
        <a:xfrm>
          <a:off x="1329257" y="473051"/>
          <a:ext cx="947206" cy="1369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Las EFSL aplicaron estos instrumentos a las Entidades Federativas.</a:t>
          </a:r>
          <a:endParaRPr lang="es-MX" sz="1100" kern="1200" dirty="0"/>
        </a:p>
      </dsp:txBody>
      <dsp:txXfrm>
        <a:off x="1357000" y="500794"/>
        <a:ext cx="891720" cy="1313916"/>
      </dsp:txXfrm>
    </dsp:sp>
    <dsp:sp modelId="{0E7842BD-72FC-4E91-9543-732798E8E119}">
      <dsp:nvSpPr>
        <dsp:cNvPr id="0" name=""/>
        <dsp:cNvSpPr/>
      </dsp:nvSpPr>
      <dsp:spPr>
        <a:xfrm>
          <a:off x="2371184" y="1040298"/>
          <a:ext cx="200807" cy="234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2371184" y="1087279"/>
        <a:ext cx="140565" cy="140945"/>
      </dsp:txXfrm>
    </dsp:sp>
    <dsp:sp modelId="{84E6F3FE-3070-46A3-BF93-E3B7C88BAF4F}">
      <dsp:nvSpPr>
        <dsp:cNvPr id="0" name=""/>
        <dsp:cNvSpPr/>
      </dsp:nvSpPr>
      <dsp:spPr>
        <a:xfrm>
          <a:off x="2655346" y="473051"/>
          <a:ext cx="947206" cy="1369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Los resultados se presentaron al secretario técnico del CONAC en el mes de septiembre.</a:t>
          </a:r>
          <a:endParaRPr lang="es-MX" sz="1100" kern="1200" dirty="0"/>
        </a:p>
      </dsp:txBody>
      <dsp:txXfrm>
        <a:off x="2683089" y="500794"/>
        <a:ext cx="891720" cy="1313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AEF68-42E9-432C-88FF-70BBCCC6B1B6}">
      <dsp:nvSpPr>
        <dsp:cNvPr id="0" name=""/>
        <dsp:cNvSpPr/>
      </dsp:nvSpPr>
      <dsp:spPr>
        <a:xfrm rot="5400000">
          <a:off x="2163090" y="-859648"/>
          <a:ext cx="406109" cy="22269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Aplicar guía de cumplimiento y Reporte.</a:t>
          </a:r>
          <a:endParaRPr lang="es-MX" sz="1000" kern="1200" dirty="0"/>
        </a:p>
      </dsp:txBody>
      <dsp:txXfrm rot="-5400000">
        <a:off x="1252665" y="70602"/>
        <a:ext cx="2207135" cy="366459"/>
      </dsp:txXfrm>
    </dsp:sp>
    <dsp:sp modelId="{5C9E7CA8-5D5E-423E-86F5-AD6D5E08FDEB}">
      <dsp:nvSpPr>
        <dsp:cNvPr id="0" name=""/>
        <dsp:cNvSpPr/>
      </dsp:nvSpPr>
      <dsp:spPr>
        <a:xfrm>
          <a:off x="0" y="12"/>
          <a:ext cx="1252665" cy="507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Entidad Federativa </a:t>
          </a:r>
          <a:endParaRPr lang="es-MX" sz="1400" kern="1200" dirty="0"/>
        </a:p>
      </dsp:txBody>
      <dsp:txXfrm>
        <a:off x="24781" y="24793"/>
        <a:ext cx="1203103" cy="458075"/>
      </dsp:txXfrm>
    </dsp:sp>
    <dsp:sp modelId="{B9F68301-F23F-4ADC-B15A-B525C553EBF0}">
      <dsp:nvSpPr>
        <dsp:cNvPr id="0" name=""/>
        <dsp:cNvSpPr/>
      </dsp:nvSpPr>
      <dsp:spPr>
        <a:xfrm rot="5400000">
          <a:off x="2163090" y="-326629"/>
          <a:ext cx="406109" cy="22269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Actualizar guía y reporte.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Aplicarlas a municipios.</a:t>
          </a:r>
          <a:endParaRPr lang="es-MX" sz="1000" kern="1200" dirty="0"/>
        </a:p>
      </dsp:txBody>
      <dsp:txXfrm rot="-5400000">
        <a:off x="1252665" y="603621"/>
        <a:ext cx="2207135" cy="366459"/>
      </dsp:txXfrm>
    </dsp:sp>
    <dsp:sp modelId="{A8CCE3D1-1AD0-4FD4-84CA-89D410F697DE}">
      <dsp:nvSpPr>
        <dsp:cNvPr id="0" name=""/>
        <dsp:cNvSpPr/>
      </dsp:nvSpPr>
      <dsp:spPr>
        <a:xfrm>
          <a:off x="0" y="533031"/>
          <a:ext cx="1252665" cy="507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Municipios</a:t>
          </a:r>
          <a:endParaRPr lang="es-MX" sz="1400" kern="1200" dirty="0"/>
        </a:p>
      </dsp:txBody>
      <dsp:txXfrm>
        <a:off x="24781" y="557812"/>
        <a:ext cx="1203103" cy="458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60652-F6E8-43E2-88F8-918218CC271A}">
      <dsp:nvSpPr>
        <dsp:cNvPr id="0" name=""/>
        <dsp:cNvSpPr/>
      </dsp:nvSpPr>
      <dsp:spPr>
        <a:xfrm>
          <a:off x="55998" y="727113"/>
          <a:ext cx="813879" cy="26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smtClean="0"/>
            <a:t>Primeros trabajos</a:t>
          </a:r>
          <a:endParaRPr lang="es-MX" sz="800" kern="1200" dirty="0"/>
        </a:p>
      </dsp:txBody>
      <dsp:txXfrm>
        <a:off x="55998" y="727113"/>
        <a:ext cx="813879" cy="268210"/>
      </dsp:txXfrm>
    </dsp:sp>
    <dsp:sp modelId="{0D7658E4-C29A-4736-BD48-AC95691CF5F8}">
      <dsp:nvSpPr>
        <dsp:cNvPr id="0" name=""/>
        <dsp:cNvSpPr/>
      </dsp:nvSpPr>
      <dsp:spPr>
        <a:xfrm>
          <a:off x="55998" y="1292676"/>
          <a:ext cx="813879" cy="502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Junio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 2015</a:t>
          </a:r>
          <a:endParaRPr lang="es-MX" sz="1300" kern="1200" dirty="0"/>
        </a:p>
      </dsp:txBody>
      <dsp:txXfrm>
        <a:off x="55998" y="1292676"/>
        <a:ext cx="813879" cy="502495"/>
      </dsp:txXfrm>
    </dsp:sp>
    <dsp:sp modelId="{0A4C27DE-7228-4F2C-B291-31AFAF027805}">
      <dsp:nvSpPr>
        <dsp:cNvPr id="0" name=""/>
        <dsp:cNvSpPr/>
      </dsp:nvSpPr>
      <dsp:spPr>
        <a:xfrm>
          <a:off x="55073" y="645540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BC3A8-EFEE-4CB0-83A3-DFBE51AACB51}">
      <dsp:nvSpPr>
        <dsp:cNvPr id="0" name=""/>
        <dsp:cNvSpPr/>
      </dsp:nvSpPr>
      <dsp:spPr>
        <a:xfrm>
          <a:off x="100391" y="554903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14F5-0EB3-48B7-9B54-B1F6F0A9735F}">
      <dsp:nvSpPr>
        <dsp:cNvPr id="0" name=""/>
        <dsp:cNvSpPr/>
      </dsp:nvSpPr>
      <dsp:spPr>
        <a:xfrm>
          <a:off x="209155" y="573030"/>
          <a:ext cx="101734" cy="10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8ED15-F8C6-4925-AA20-BAEE6EB4A6B9}">
      <dsp:nvSpPr>
        <dsp:cNvPr id="0" name=""/>
        <dsp:cNvSpPr/>
      </dsp:nvSpPr>
      <dsp:spPr>
        <a:xfrm>
          <a:off x="299792" y="473330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974F1-BA0B-482D-B3BB-6093DBB8CC94}">
      <dsp:nvSpPr>
        <dsp:cNvPr id="0" name=""/>
        <dsp:cNvSpPr/>
      </dsp:nvSpPr>
      <dsp:spPr>
        <a:xfrm>
          <a:off x="417620" y="437075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47C5F-97F4-4078-87B8-8038F422B53B}">
      <dsp:nvSpPr>
        <dsp:cNvPr id="0" name=""/>
        <dsp:cNvSpPr/>
      </dsp:nvSpPr>
      <dsp:spPr>
        <a:xfrm>
          <a:off x="562638" y="500521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F815A-3AB6-406A-A230-E075C463A4FD}">
      <dsp:nvSpPr>
        <dsp:cNvPr id="0" name=""/>
        <dsp:cNvSpPr/>
      </dsp:nvSpPr>
      <dsp:spPr>
        <a:xfrm>
          <a:off x="653275" y="545839"/>
          <a:ext cx="101734" cy="10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37E4F-37A1-488C-872B-32AEC72ADA54}">
      <dsp:nvSpPr>
        <dsp:cNvPr id="0" name=""/>
        <dsp:cNvSpPr/>
      </dsp:nvSpPr>
      <dsp:spPr>
        <a:xfrm>
          <a:off x="780166" y="645540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D33DC-D89B-4B2E-87DB-DD4716181999}">
      <dsp:nvSpPr>
        <dsp:cNvPr id="0" name=""/>
        <dsp:cNvSpPr/>
      </dsp:nvSpPr>
      <dsp:spPr>
        <a:xfrm>
          <a:off x="834548" y="745240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EF050-E7B9-4C2E-9753-11C596C52B5C}">
      <dsp:nvSpPr>
        <dsp:cNvPr id="0" name=""/>
        <dsp:cNvSpPr/>
      </dsp:nvSpPr>
      <dsp:spPr>
        <a:xfrm>
          <a:off x="363238" y="554903"/>
          <a:ext cx="166475" cy="166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5BF7F-B24F-43D8-9747-62336C68180A}">
      <dsp:nvSpPr>
        <dsp:cNvPr id="0" name=""/>
        <dsp:cNvSpPr/>
      </dsp:nvSpPr>
      <dsp:spPr>
        <a:xfrm>
          <a:off x="9755" y="899322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3A61A-5259-4842-839C-659943820E08}">
      <dsp:nvSpPr>
        <dsp:cNvPr id="0" name=""/>
        <dsp:cNvSpPr/>
      </dsp:nvSpPr>
      <dsp:spPr>
        <a:xfrm>
          <a:off x="64137" y="980895"/>
          <a:ext cx="101734" cy="10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B026D-3CEF-4B4C-91CC-2E8A56ECE267}">
      <dsp:nvSpPr>
        <dsp:cNvPr id="0" name=""/>
        <dsp:cNvSpPr/>
      </dsp:nvSpPr>
      <dsp:spPr>
        <a:xfrm>
          <a:off x="200092" y="1053404"/>
          <a:ext cx="147978" cy="147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3713C-AB43-4E74-9A91-C9B9E378D210}">
      <dsp:nvSpPr>
        <dsp:cNvPr id="0" name=""/>
        <dsp:cNvSpPr/>
      </dsp:nvSpPr>
      <dsp:spPr>
        <a:xfrm>
          <a:off x="390429" y="1171232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D0274-BDA6-4E6F-A60D-FB49A845211C}">
      <dsp:nvSpPr>
        <dsp:cNvPr id="0" name=""/>
        <dsp:cNvSpPr/>
      </dsp:nvSpPr>
      <dsp:spPr>
        <a:xfrm>
          <a:off x="426683" y="1053404"/>
          <a:ext cx="101734" cy="10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409DA-6721-46B4-920B-BAE1DDA1072C}">
      <dsp:nvSpPr>
        <dsp:cNvPr id="0" name=""/>
        <dsp:cNvSpPr/>
      </dsp:nvSpPr>
      <dsp:spPr>
        <a:xfrm>
          <a:off x="517320" y="1180296"/>
          <a:ext cx="64740" cy="6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66E21-B382-4D98-98B4-6A09E323F405}">
      <dsp:nvSpPr>
        <dsp:cNvPr id="0" name=""/>
        <dsp:cNvSpPr/>
      </dsp:nvSpPr>
      <dsp:spPr>
        <a:xfrm>
          <a:off x="598893" y="1035277"/>
          <a:ext cx="147978" cy="147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F5B48-BB38-496B-88F6-3521AEFE668B}">
      <dsp:nvSpPr>
        <dsp:cNvPr id="0" name=""/>
        <dsp:cNvSpPr/>
      </dsp:nvSpPr>
      <dsp:spPr>
        <a:xfrm>
          <a:off x="798294" y="999022"/>
          <a:ext cx="101734" cy="10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C760F-A71C-4E46-97BE-41B45235BECB}">
      <dsp:nvSpPr>
        <dsp:cNvPr id="0" name=""/>
        <dsp:cNvSpPr/>
      </dsp:nvSpPr>
      <dsp:spPr>
        <a:xfrm>
          <a:off x="900028" y="572880"/>
          <a:ext cx="298781" cy="57040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F248F-735D-48F6-9901-1D234FD0834A}">
      <dsp:nvSpPr>
        <dsp:cNvPr id="0" name=""/>
        <dsp:cNvSpPr/>
      </dsp:nvSpPr>
      <dsp:spPr>
        <a:xfrm>
          <a:off x="1198810" y="573157"/>
          <a:ext cx="814857" cy="57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Conclusión de trabajos</a:t>
          </a:r>
          <a:endParaRPr lang="es-MX" sz="800" kern="1200" dirty="0"/>
        </a:p>
      </dsp:txBody>
      <dsp:txXfrm>
        <a:off x="1198810" y="573157"/>
        <a:ext cx="814857" cy="570400"/>
      </dsp:txXfrm>
    </dsp:sp>
    <dsp:sp modelId="{CCC1CDCB-87CA-48F6-9E38-0973C866043D}">
      <dsp:nvSpPr>
        <dsp:cNvPr id="0" name=""/>
        <dsp:cNvSpPr/>
      </dsp:nvSpPr>
      <dsp:spPr>
        <a:xfrm>
          <a:off x="1198810" y="1292676"/>
          <a:ext cx="814857" cy="502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Octubre 2015</a:t>
          </a:r>
          <a:endParaRPr lang="es-MX" sz="1300" kern="1200" dirty="0"/>
        </a:p>
      </dsp:txBody>
      <dsp:txXfrm>
        <a:off x="1198810" y="1292676"/>
        <a:ext cx="814857" cy="502495"/>
      </dsp:txXfrm>
    </dsp:sp>
    <dsp:sp modelId="{8F16A249-BA38-4739-BF5F-A4B343CD9CC6}">
      <dsp:nvSpPr>
        <dsp:cNvPr id="0" name=""/>
        <dsp:cNvSpPr/>
      </dsp:nvSpPr>
      <dsp:spPr>
        <a:xfrm>
          <a:off x="2013667" y="572880"/>
          <a:ext cx="298781" cy="57040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FB610-EACC-4D0D-9103-85EBA619275C}">
      <dsp:nvSpPr>
        <dsp:cNvPr id="0" name=""/>
        <dsp:cNvSpPr/>
      </dsp:nvSpPr>
      <dsp:spPr>
        <a:xfrm>
          <a:off x="2312449" y="573157"/>
          <a:ext cx="814857" cy="57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smtClean="0"/>
            <a:t>Pruebas piloto</a:t>
          </a:r>
          <a:endParaRPr lang="es-MX" sz="800" kern="1200" dirty="0"/>
        </a:p>
      </dsp:txBody>
      <dsp:txXfrm>
        <a:off x="2312449" y="573157"/>
        <a:ext cx="814857" cy="570400"/>
      </dsp:txXfrm>
    </dsp:sp>
    <dsp:sp modelId="{0D6A51DC-544D-4C9B-A13A-F223128604AD}">
      <dsp:nvSpPr>
        <dsp:cNvPr id="0" name=""/>
        <dsp:cNvSpPr/>
      </dsp:nvSpPr>
      <dsp:spPr>
        <a:xfrm>
          <a:off x="2312449" y="1292676"/>
          <a:ext cx="814857" cy="502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Noviembre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2015</a:t>
          </a:r>
          <a:endParaRPr lang="es-MX" sz="1300" kern="1200" dirty="0"/>
        </a:p>
      </dsp:txBody>
      <dsp:txXfrm>
        <a:off x="2312449" y="1292676"/>
        <a:ext cx="814857" cy="502495"/>
      </dsp:txXfrm>
    </dsp:sp>
    <dsp:sp modelId="{4424D023-94E3-4555-B864-7AB2511D9A1D}">
      <dsp:nvSpPr>
        <dsp:cNvPr id="0" name=""/>
        <dsp:cNvSpPr/>
      </dsp:nvSpPr>
      <dsp:spPr>
        <a:xfrm>
          <a:off x="3127306" y="572880"/>
          <a:ext cx="298781" cy="57040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ACCB5-1FDA-4379-910F-D9C4C4123FAB}">
      <dsp:nvSpPr>
        <dsp:cNvPr id="0" name=""/>
        <dsp:cNvSpPr/>
      </dsp:nvSpPr>
      <dsp:spPr>
        <a:xfrm>
          <a:off x="3487202" y="532414"/>
          <a:ext cx="692629" cy="692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Registro de usuarios</a:t>
          </a:r>
          <a:endParaRPr lang="es-MX" sz="800" kern="1200" dirty="0"/>
        </a:p>
      </dsp:txBody>
      <dsp:txXfrm>
        <a:off x="3588635" y="633847"/>
        <a:ext cx="489763" cy="489763"/>
      </dsp:txXfrm>
    </dsp:sp>
    <dsp:sp modelId="{281934A3-A16C-4D14-A76D-27D11DA20634}">
      <dsp:nvSpPr>
        <dsp:cNvPr id="0" name=""/>
        <dsp:cNvSpPr/>
      </dsp:nvSpPr>
      <dsp:spPr>
        <a:xfrm>
          <a:off x="3426087" y="1292676"/>
          <a:ext cx="814857" cy="502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Marzo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2016</a:t>
          </a:r>
          <a:endParaRPr lang="es-MX" sz="1300" kern="1200" dirty="0"/>
        </a:p>
      </dsp:txBody>
      <dsp:txXfrm>
        <a:off x="3426087" y="1292676"/>
        <a:ext cx="814857" cy="502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E0801-AE02-43CA-94DB-204E0DF68782}">
      <dsp:nvSpPr>
        <dsp:cNvPr id="0" name=""/>
        <dsp:cNvSpPr/>
      </dsp:nvSpPr>
      <dsp:spPr>
        <a:xfrm>
          <a:off x="-2488262" y="-384229"/>
          <a:ext cx="2970953" cy="2970953"/>
        </a:xfrm>
        <a:prstGeom prst="blockArc">
          <a:avLst>
            <a:gd name="adj1" fmla="val 18900000"/>
            <a:gd name="adj2" fmla="val 2700000"/>
            <a:gd name="adj3" fmla="val 72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1C20F-9A10-4049-8E30-4AEF6B9B419A}">
      <dsp:nvSpPr>
        <dsp:cNvPr id="0" name=""/>
        <dsp:cNvSpPr/>
      </dsp:nvSpPr>
      <dsp:spPr>
        <a:xfrm>
          <a:off x="253490" y="169327"/>
          <a:ext cx="3701575" cy="338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4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Que las entidades federativas y sus entes públicos tengan un mayor y mejor conocimiento de la LGCG y la Ley de Disciplina Financiera.</a:t>
          </a:r>
          <a:endParaRPr lang="es-MX" sz="900" kern="1200" dirty="0"/>
        </a:p>
      </dsp:txBody>
      <dsp:txXfrm>
        <a:off x="253490" y="169327"/>
        <a:ext cx="3701575" cy="338831"/>
      </dsp:txXfrm>
    </dsp:sp>
    <dsp:sp modelId="{DE72C491-E9E3-446A-81B2-446D7B008A09}">
      <dsp:nvSpPr>
        <dsp:cNvPr id="0" name=""/>
        <dsp:cNvSpPr/>
      </dsp:nvSpPr>
      <dsp:spPr>
        <a:xfrm>
          <a:off x="41720" y="126973"/>
          <a:ext cx="423539" cy="42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A670A-1900-4EA8-8364-9F4C1EEA36C8}">
      <dsp:nvSpPr>
        <dsp:cNvPr id="0" name=""/>
        <dsp:cNvSpPr/>
      </dsp:nvSpPr>
      <dsp:spPr>
        <a:xfrm>
          <a:off x="447750" y="677663"/>
          <a:ext cx="3507315" cy="338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4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Mejoras en el Índice de Información Presupuestal Municipal.</a:t>
          </a:r>
          <a:endParaRPr lang="es-MX" sz="900" kern="1200" dirty="0"/>
        </a:p>
      </dsp:txBody>
      <dsp:txXfrm>
        <a:off x="447750" y="677663"/>
        <a:ext cx="3507315" cy="338831"/>
      </dsp:txXfrm>
    </dsp:sp>
    <dsp:sp modelId="{7F281428-41E8-4456-AA5A-5B4D24BA00EA}">
      <dsp:nvSpPr>
        <dsp:cNvPr id="0" name=""/>
        <dsp:cNvSpPr/>
      </dsp:nvSpPr>
      <dsp:spPr>
        <a:xfrm>
          <a:off x="235980" y="635309"/>
          <a:ext cx="423539" cy="42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A2897-B0B7-4C32-B8E7-C1CFF925C680}">
      <dsp:nvSpPr>
        <dsp:cNvPr id="0" name=""/>
        <dsp:cNvSpPr/>
      </dsp:nvSpPr>
      <dsp:spPr>
        <a:xfrm>
          <a:off x="447750" y="1185999"/>
          <a:ext cx="3507315" cy="338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4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Observancia de obligaciones de transparencia en materia de cuentas públicas de las entidades federativas.</a:t>
          </a:r>
          <a:endParaRPr lang="es-MX" sz="900" kern="1200" dirty="0"/>
        </a:p>
      </dsp:txBody>
      <dsp:txXfrm>
        <a:off x="447750" y="1185999"/>
        <a:ext cx="3507315" cy="338831"/>
      </dsp:txXfrm>
    </dsp:sp>
    <dsp:sp modelId="{00BCEF32-D827-4A76-8DBE-089A3B32478B}">
      <dsp:nvSpPr>
        <dsp:cNvPr id="0" name=""/>
        <dsp:cNvSpPr/>
      </dsp:nvSpPr>
      <dsp:spPr>
        <a:xfrm>
          <a:off x="235980" y="1143645"/>
          <a:ext cx="423539" cy="42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1CF1B-FC5A-404E-8409-ED5CEFBC5FEB}">
      <dsp:nvSpPr>
        <dsp:cNvPr id="0" name=""/>
        <dsp:cNvSpPr/>
      </dsp:nvSpPr>
      <dsp:spPr>
        <a:xfrm>
          <a:off x="253490" y="1694335"/>
          <a:ext cx="3701575" cy="338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4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Brindar a los municipios la herramienta </a:t>
          </a:r>
          <a:r>
            <a:rPr lang="es-MX" sz="900" kern="1200" dirty="0" err="1" smtClean="0"/>
            <a:t>SiMCA</a:t>
          </a:r>
          <a:r>
            <a:rPr lang="es-MX" sz="900" kern="1200" dirty="0" smtClean="0"/>
            <a:t> a fin de que observen las disposiciones de la LGCG.</a:t>
          </a:r>
          <a:endParaRPr lang="es-MX" sz="900" kern="1200" dirty="0"/>
        </a:p>
      </dsp:txBody>
      <dsp:txXfrm>
        <a:off x="253490" y="1694335"/>
        <a:ext cx="3701575" cy="338831"/>
      </dsp:txXfrm>
    </dsp:sp>
    <dsp:sp modelId="{FA5207A7-73F5-4E5E-9FED-42885ED41A77}">
      <dsp:nvSpPr>
        <dsp:cNvPr id="0" name=""/>
        <dsp:cNvSpPr/>
      </dsp:nvSpPr>
      <dsp:spPr>
        <a:xfrm>
          <a:off x="41720" y="1651981"/>
          <a:ext cx="423539" cy="42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1E55D-1757-4C1A-B257-71918AA62C16}">
      <dsp:nvSpPr>
        <dsp:cNvPr id="0" name=""/>
        <dsp:cNvSpPr/>
      </dsp:nvSpPr>
      <dsp:spPr>
        <a:xfrm>
          <a:off x="0" y="1242668"/>
          <a:ext cx="36636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04D19-5BC3-469C-A649-D7B7225D4C07}">
      <dsp:nvSpPr>
        <dsp:cNvPr id="0" name=""/>
        <dsp:cNvSpPr/>
      </dsp:nvSpPr>
      <dsp:spPr>
        <a:xfrm>
          <a:off x="176387" y="1437"/>
          <a:ext cx="3484770" cy="16840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935" tIns="0" rIns="96935" bIns="0" numCol="1" spcCol="1270" anchor="ctr" anchorCtr="0">
          <a:noAutofit/>
        </a:bodyPr>
        <a:lstStyle/>
        <a:p>
          <a:pPr lvl="0" algn="just" defTabSz="8731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Coadyuvar en el cumplimiento de la armonización contable gubernamental;  en la capacitación y profesionalización, y en la modernización de tecnologías de información y comunicación.</a:t>
          </a:r>
          <a:endParaRPr lang="es-MX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595" y="83645"/>
        <a:ext cx="3320354" cy="1519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007D9-10C3-4F1F-897C-832CC1A80E7A}">
      <dsp:nvSpPr>
        <dsp:cNvPr id="0" name=""/>
        <dsp:cNvSpPr/>
      </dsp:nvSpPr>
      <dsp:spPr>
        <a:xfrm>
          <a:off x="193128" y="812"/>
          <a:ext cx="1587901" cy="952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Destinar los recursos para lograr el objeto de este convenio.</a:t>
          </a:r>
          <a:endParaRPr lang="es-MX" sz="1200" kern="1200" dirty="0"/>
        </a:p>
      </dsp:txBody>
      <dsp:txXfrm>
        <a:off x="193128" y="812"/>
        <a:ext cx="1587901" cy="952740"/>
      </dsp:txXfrm>
    </dsp:sp>
    <dsp:sp modelId="{96172513-6961-409D-A5C3-CC9641A84ECF}">
      <dsp:nvSpPr>
        <dsp:cNvPr id="0" name=""/>
        <dsp:cNvSpPr/>
      </dsp:nvSpPr>
      <dsp:spPr>
        <a:xfrm>
          <a:off x="1939819" y="812"/>
          <a:ext cx="1587901" cy="952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Promover la aplicación de la guía de cumplimiento y el reporte.</a:t>
          </a:r>
          <a:endParaRPr lang="es-MX" sz="1200" kern="1200" dirty="0"/>
        </a:p>
      </dsp:txBody>
      <dsp:txXfrm>
        <a:off x="1939819" y="812"/>
        <a:ext cx="1587901" cy="952740"/>
      </dsp:txXfrm>
    </dsp:sp>
    <dsp:sp modelId="{5B5B4FFC-0FBA-468E-BDC4-983AD15817CC}">
      <dsp:nvSpPr>
        <dsp:cNvPr id="0" name=""/>
        <dsp:cNvSpPr/>
      </dsp:nvSpPr>
      <dsp:spPr>
        <a:xfrm>
          <a:off x="1066473" y="1112343"/>
          <a:ext cx="1587901" cy="952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Enviar al CONAC el resultado del reporte de las entidades federativas – 31 de agosto de 2016.</a:t>
          </a:r>
          <a:endParaRPr lang="es-MX" sz="1200" kern="1200" dirty="0"/>
        </a:p>
      </dsp:txBody>
      <dsp:txXfrm>
        <a:off x="1066473" y="1112343"/>
        <a:ext cx="1587901" cy="952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B4FFC-0FBA-468E-BDC4-983AD15817CC}">
      <dsp:nvSpPr>
        <dsp:cNvPr id="0" name=""/>
        <dsp:cNvSpPr/>
      </dsp:nvSpPr>
      <dsp:spPr>
        <a:xfrm>
          <a:off x="7" y="1069854"/>
          <a:ext cx="1587901" cy="952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Colaborar en la actualización de guías y reporte para el ámbito municipal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" y="1069854"/>
        <a:ext cx="1587901" cy="952740"/>
      </dsp:txXfrm>
    </dsp:sp>
    <dsp:sp modelId="{E33D4981-8D04-4318-B824-520EBC7B49FE}">
      <dsp:nvSpPr>
        <dsp:cNvPr id="0" name=""/>
        <dsp:cNvSpPr/>
      </dsp:nvSpPr>
      <dsp:spPr>
        <a:xfrm>
          <a:off x="2067566" y="1096750"/>
          <a:ext cx="1587901" cy="9527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Promover la utilización del Portal de Cuentas Públicas de la </a:t>
          </a: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ASOFIS</a:t>
          </a: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la Plataforma de </a:t>
          </a: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CONAC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7566" y="1096750"/>
        <a:ext cx="1587901" cy="952740"/>
      </dsp:txXfrm>
    </dsp:sp>
    <dsp:sp modelId="{B56C6178-7F9C-4323-B316-D3882C3A3AD6}">
      <dsp:nvSpPr>
        <dsp:cNvPr id="0" name=""/>
        <dsp:cNvSpPr/>
      </dsp:nvSpPr>
      <dsp:spPr>
        <a:xfrm>
          <a:off x="1012675" y="87404"/>
          <a:ext cx="1587901" cy="9527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Brindar a los municipios la herramienta informática </a:t>
          </a: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SiMCA</a:t>
          </a: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2675" y="87404"/>
        <a:ext cx="1587901" cy="952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7F90A-48E2-44E6-9C8B-77E2178CF6C1}" type="datetimeFigureOut">
              <a:rPr lang="es-MX" smtClean="0"/>
              <a:t>18/05/2016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3B78-693E-4C2F-9A40-6C82155DF4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505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230C-0E0E-43C2-B957-1ADF0F1C0383}" type="datetimeFigureOut">
              <a:rPr lang="es-MX" smtClean="0"/>
              <a:t>18/05/2016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B2E7-4727-4574-BEEE-CBECFB9B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482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B2E7-4727-4574-BEEE-CBECFB9BEA12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500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337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49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301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148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748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81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869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880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211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03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613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250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500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377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832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706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044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752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157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46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911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693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05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8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7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70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4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98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57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0B32-2E20-48BC-B2D3-846EF57DE70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68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1" y="3200400"/>
            <a:ext cx="457081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" y="3167158"/>
            <a:ext cx="4570810" cy="32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379476"/>
            <a:ext cx="3771900" cy="17830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spc="-2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519" y="2227811"/>
            <a:ext cx="3771900" cy="571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200" cap="all" spc="100" baseline="0">
                <a:solidFill>
                  <a:schemeClr val="tx2"/>
                </a:solidFill>
                <a:latin typeface="+mj-lt"/>
              </a:defRPr>
            </a:lvl1pPr>
            <a:lvl2pPr marL="228600" indent="0" algn="ctr">
              <a:buNone/>
              <a:defRPr sz="1200"/>
            </a:lvl2pPr>
            <a:lvl3pPr marL="457200" indent="0" algn="ctr">
              <a:buNone/>
              <a:defRPr sz="1200"/>
            </a:lvl3pPr>
            <a:lvl4pPr marL="685800" indent="0" algn="ctr">
              <a:buNone/>
              <a:defRPr sz="1000"/>
            </a:lvl4pPr>
            <a:lvl5pPr marL="914400" indent="0" algn="ctr">
              <a:buNone/>
              <a:defRPr sz="1000"/>
            </a:lvl5pPr>
            <a:lvl6pPr marL="1143000" indent="0" algn="ctr">
              <a:buNone/>
              <a:defRPr sz="1000"/>
            </a:lvl6pPr>
            <a:lvl7pPr marL="1371600" indent="0" algn="ctr">
              <a:buNone/>
              <a:defRPr sz="1000"/>
            </a:lvl7pPr>
            <a:lvl8pPr marL="1600200" indent="0" algn="ctr">
              <a:buNone/>
              <a:defRPr sz="1000"/>
            </a:lvl8pPr>
            <a:lvl9pPr marL="1828800" indent="0" algn="ctr">
              <a:buNone/>
              <a:defRPr sz="1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CD5C-D1FA-4A66-9B18-EABE27037C0F}" type="datetime1">
              <a:rPr lang="es-MX" smtClean="0"/>
              <a:t>18/05/2016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452872" y="2171700"/>
            <a:ext cx="3703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7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E1A-36FE-48DF-9C45-10D642A56984}" type="datetime1">
              <a:rPr lang="es-MX" smtClean="0"/>
              <a:t>18/05/2016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52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1" y="3200400"/>
            <a:ext cx="457081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" y="3167158"/>
            <a:ext cx="4570810" cy="32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8" y="206151"/>
            <a:ext cx="985838" cy="287994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206151"/>
            <a:ext cx="2900363" cy="2879949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B9B-1270-42AF-8767-FBFBB0BFF329}" type="datetime1">
              <a:rPr lang="es-MX" smtClean="0"/>
              <a:t>18/05/2016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20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6420-D3E5-49EE-A4E0-05389859DE55}" type="datetime1">
              <a:rPr lang="es-MX" smtClean="0"/>
              <a:t>18/05/2016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72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1" y="3200400"/>
            <a:ext cx="457081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" y="3167158"/>
            <a:ext cx="4570810" cy="32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79476"/>
            <a:ext cx="3771900" cy="17830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26564"/>
            <a:ext cx="3771900" cy="571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200" cap="all" spc="10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4139-BC2A-4917-95C3-61C4E1411FC0}" type="datetime1">
              <a:rPr lang="es-MX" smtClean="0"/>
              <a:t>18/05/2016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452872" y="2171700"/>
            <a:ext cx="3703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5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1480" y="143302"/>
            <a:ext cx="3771900" cy="7253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922867"/>
            <a:ext cx="1851660" cy="20116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1720" y="922868"/>
            <a:ext cx="1851660" cy="20116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54EA-0815-4BD9-B237-AF2D5631A9CC}" type="datetime1">
              <a:rPr lang="es-MX" smtClean="0"/>
              <a:t>18/05/2016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76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1480" y="143302"/>
            <a:ext cx="3771900" cy="7253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923026"/>
            <a:ext cx="1851660" cy="36814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000" b="0" cap="all" baseline="0">
                <a:solidFill>
                  <a:schemeClr val="tx2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291167"/>
            <a:ext cx="1851660" cy="1689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31720" y="923026"/>
            <a:ext cx="1851660" cy="36814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000" b="0" cap="all" baseline="0">
                <a:solidFill>
                  <a:schemeClr val="tx2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31720" y="1291167"/>
            <a:ext cx="1851660" cy="1689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6E1-A379-4A48-B152-9864B296FF31}" type="datetime1">
              <a:rPr lang="es-MX" smtClean="0"/>
              <a:t>18/05/2016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89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803-6CA1-49C1-A1BA-4B978C89A4CC}" type="datetime1">
              <a:rPr lang="es-MX" smtClean="0"/>
              <a:t>18/05/2016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7650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1" y="3200400"/>
            <a:ext cx="457081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" y="3167158"/>
            <a:ext cx="4570810" cy="32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5D8-DECF-4B8D-AAFD-C1771246A7BE}" type="datetime1">
              <a:rPr lang="es-MX" smtClean="0"/>
              <a:t>18/05/2016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72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" y="0"/>
            <a:ext cx="151904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15027" y="0"/>
            <a:ext cx="2400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97179"/>
            <a:ext cx="1200150" cy="1143000"/>
          </a:xfrm>
        </p:spPr>
        <p:txBody>
          <a:bodyPr anchor="b">
            <a:normAutofit/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5" y="365760"/>
            <a:ext cx="2434590" cy="2628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" y="1463040"/>
            <a:ext cx="1200150" cy="168956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750">
                <a:solidFill>
                  <a:srgbClr val="FFFFFF"/>
                </a:solidFill>
              </a:defRPr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4567" y="3229893"/>
            <a:ext cx="981942" cy="182563"/>
          </a:xfrm>
        </p:spPr>
        <p:txBody>
          <a:bodyPr/>
          <a:lstStyle>
            <a:lvl1pPr algn="l">
              <a:defRPr/>
            </a:lvl1pPr>
          </a:lstStyle>
          <a:p>
            <a:fld id="{958BE740-005E-4C7C-A91E-E79DA217260C}" type="datetime1">
              <a:rPr lang="es-MX" smtClean="0"/>
              <a:t>18/05/2016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0225" y="3229893"/>
            <a:ext cx="1743075" cy="1825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0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76500"/>
            <a:ext cx="4570810" cy="95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" y="2457538"/>
            <a:ext cx="4570810" cy="32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537460"/>
            <a:ext cx="3792617" cy="411480"/>
          </a:xfrm>
        </p:spPr>
        <p:txBody>
          <a:bodyPr tIns="0" bIns="0" anchor="b">
            <a:noAutofit/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" y="0"/>
            <a:ext cx="4571995" cy="2457538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953512"/>
            <a:ext cx="3794760" cy="2971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750">
                <a:solidFill>
                  <a:srgbClr val="FFFFFF"/>
                </a:solidFill>
              </a:defRPr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408F-865A-4A59-A3EE-071170C3CE4F}" type="datetime1">
              <a:rPr lang="es-MX" smtClean="0"/>
              <a:t>18/05/2016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2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00400"/>
            <a:ext cx="4572001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3167158"/>
            <a:ext cx="4572001" cy="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43302"/>
            <a:ext cx="3771900" cy="725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79" y="922867"/>
            <a:ext cx="3771901" cy="2011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1" y="3229893"/>
            <a:ext cx="927102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rgbClr val="FFFFFF"/>
                </a:solidFill>
              </a:defRPr>
            </a:lvl1pPr>
          </a:lstStyle>
          <a:p>
            <a:fld id="{AC315803-6CA1-49C1-A1BA-4B978C89A4CC}" type="datetime1">
              <a:rPr lang="es-MX" smtClean="0"/>
              <a:t>18/05/2016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2320" y="3229893"/>
            <a:ext cx="1808552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2672" y="3229893"/>
            <a:ext cx="49201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rgbClr val="FFFFFF"/>
                </a:solidFill>
              </a:defRPr>
            </a:lvl1pPr>
          </a:lstStyle>
          <a:p>
            <a:fld id="{ECB921E3-D53C-4229-9726-FAD188EE5C1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447575" y="868923"/>
            <a:ext cx="373761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40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400" kern="1200" spc="-2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" indent="-45720" algn="l" defTabSz="457200" rtl="0" eaLnBrk="1" latinLnBrk="0" hangingPunct="1">
        <a:lnSpc>
          <a:spcPct val="90000"/>
        </a:lnSpc>
        <a:spcBef>
          <a:spcPts val="600"/>
        </a:spcBef>
        <a:spcAft>
          <a:spcPts val="1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92024" indent="-91440" algn="l" defTabSz="457200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accent1"/>
        </a:buClr>
        <a:buFont typeface="Calibri" pitchFamily="34" charset="0"/>
        <a:buChar char="◦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83464" indent="-91440" algn="l" defTabSz="457200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accent1"/>
        </a:buClr>
        <a:buFont typeface="Calibri" pitchFamily="34" charset="0"/>
        <a:buChar char="◦"/>
        <a:defRPr sz="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74904" indent="-91440" algn="l" defTabSz="457200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accent1"/>
        </a:buClr>
        <a:buFont typeface="Calibri" pitchFamily="34" charset="0"/>
        <a:buChar char="◦"/>
        <a:defRPr sz="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66344" indent="-91440" algn="l" defTabSz="457200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accent1"/>
        </a:buClr>
        <a:buFont typeface="Calibri" pitchFamily="34" charset="0"/>
        <a:buChar char="◦"/>
        <a:defRPr sz="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50000" indent="-114300" algn="l" defTabSz="457200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accent1"/>
        </a:buClr>
        <a:buFont typeface="Calibri" pitchFamily="34" charset="0"/>
        <a:buChar char="◦"/>
        <a:defRPr sz="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650000" indent="-114300" algn="l" defTabSz="457200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accent1"/>
        </a:buClr>
        <a:buFont typeface="Calibri" pitchFamily="34" charset="0"/>
        <a:buChar char="◦"/>
        <a:defRPr sz="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750000" indent="-114300" algn="l" defTabSz="457200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accent1"/>
        </a:buClr>
        <a:buFont typeface="Calibri" pitchFamily="34" charset="0"/>
        <a:buChar char="◦"/>
        <a:defRPr sz="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50000" indent="-114300" algn="l" defTabSz="457200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accent1"/>
        </a:buClr>
        <a:buFont typeface="Calibri" pitchFamily="34" charset="0"/>
        <a:buChar char="◦"/>
        <a:defRPr sz="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832" y="1928657"/>
            <a:ext cx="4008268" cy="591671"/>
          </a:xfrm>
        </p:spPr>
        <p:txBody>
          <a:bodyPr>
            <a:normAutofit lnSpcReduction="10000"/>
          </a:bodyPr>
          <a:lstStyle/>
          <a:p>
            <a:pPr algn="r"/>
            <a:r>
              <a:rPr lang="es-MX" sz="1600" b="1" cap="none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XIX Asamblea General Ordinaria </a:t>
            </a:r>
            <a:endParaRPr lang="es-MX" sz="1600" b="1" cap="none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es-MX" sz="1600" b="1" cap="none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12 de mayo de 2016</a:t>
            </a:r>
            <a:endParaRPr lang="es-MX" sz="1800" b="1" cap="none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07" y="2533774"/>
            <a:ext cx="1253588" cy="6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7392"/>
            <a:ext cx="830707" cy="5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9294" y="261847"/>
            <a:ext cx="3752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Informe de Actividades </a:t>
            </a:r>
          </a:p>
          <a:p>
            <a:pPr algn="ctr"/>
            <a:endParaRPr lang="es-MX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Vicepresidencia </a:t>
            </a:r>
          </a:p>
          <a:p>
            <a:pPr algn="ctr"/>
            <a:r>
              <a:rPr lang="es-MX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Normatividad</a:t>
            </a:r>
            <a:endParaRPr lang="es-MX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24965" y="1487935"/>
            <a:ext cx="18431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94% de los usuarios consideró que la plataforma es amigable y permite su fácil acceso y navegación.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24965" y="1008033"/>
            <a:ext cx="1981391" cy="67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Navegación en el curso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7047" y="1668504"/>
            <a:ext cx="1899451" cy="60016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94%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97047" y="1132323"/>
            <a:ext cx="1899451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Percepción positiva en cuanto a acceso y navegación en el curso: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10</a:t>
            </a:fld>
            <a:endParaRPr lang="es-MX"/>
          </a:p>
        </p:txBody>
      </p:sp>
      <p:sp>
        <p:nvSpPr>
          <p:cNvPr id="16" name="3 CuadroTexto"/>
          <p:cNvSpPr txBox="1"/>
          <p:nvPr/>
        </p:nvSpPr>
        <p:spPr>
          <a:xfrm>
            <a:off x="29349" y="3155419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1era. Generación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40" y="1068937"/>
            <a:ext cx="2031269" cy="20150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35676" y="2305722"/>
            <a:ext cx="65574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bloqueado en el trabajo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031600" y="2050881"/>
            <a:ext cx="659818" cy="3077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64544" y="2636299"/>
            <a:ext cx="771878" cy="16158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MX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Ninguna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718048" y="826841"/>
            <a:ext cx="1735161" cy="67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dificultades durante el diplomado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627206" y="1416711"/>
            <a:ext cx="62105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acceso a internet en casa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627206" y="1178282"/>
            <a:ext cx="621052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58919" y="1002861"/>
            <a:ext cx="642812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58919" y="1264019"/>
            <a:ext cx="640889" cy="18466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944711" y="1473505"/>
            <a:ext cx="135652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causas en “Otros</a:t>
            </a:r>
            <a:r>
              <a:rPr lang="es-MX" sz="4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(13%):</a:t>
            </a: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sz="45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 algn="just">
              <a:buFont typeface="Arial" panose="020B0604020202020204" pitchFamily="34" charset="0"/>
              <a:buChar char="•"/>
            </a:pP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 para usar la </a:t>
            </a: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computadora.</a:t>
            </a:r>
            <a:endParaRPr lang="es-MX" sz="45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 algn="just">
              <a:buFont typeface="Arial" panose="020B0604020202020204" pitchFamily="34" charset="0"/>
              <a:buChar char="•"/>
            </a:pP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 acceso al correo </a:t>
            </a: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electrónico.</a:t>
            </a:r>
            <a:endParaRPr lang="es-MX" sz="45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 algn="just">
              <a:buFont typeface="Arial" panose="020B0604020202020204" pitchFamily="34" charset="0"/>
              <a:buChar char="•"/>
            </a:pP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tiempo.</a:t>
            </a:r>
            <a:endParaRPr lang="es-MX" sz="45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28"/>
          <p:cNvSpPr/>
          <p:nvPr/>
        </p:nvSpPr>
        <p:spPr>
          <a:xfrm>
            <a:off x="164544" y="2394959"/>
            <a:ext cx="771878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11</a:t>
            </a:fld>
            <a:endParaRPr lang="es-MX"/>
          </a:p>
        </p:txBody>
      </p:sp>
      <p:sp>
        <p:nvSpPr>
          <p:cNvPr id="21" name="3 CuadroTexto"/>
          <p:cNvSpPr txBox="1"/>
          <p:nvPr/>
        </p:nvSpPr>
        <p:spPr>
          <a:xfrm>
            <a:off x="29349" y="3155419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1era. Generación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485800" y="1272791"/>
            <a:ext cx="360236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01600" dist="101600" dir="54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 realizan exámenes en los que se mide el nivel de conocimientos del alumno al iniciar el diplomado y al final del mismo.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12</a:t>
            </a:fld>
            <a:endParaRPr lang="es-MX"/>
          </a:p>
        </p:txBody>
      </p:sp>
      <p:sp>
        <p:nvSpPr>
          <p:cNvPr id="10" name="3 CuadroTexto"/>
          <p:cNvSpPr txBox="1"/>
          <p:nvPr/>
        </p:nvSpPr>
        <p:spPr>
          <a:xfrm>
            <a:off x="29349" y="3155419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1era. Generación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5800" y="779714"/>
            <a:ext cx="3138183" cy="248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de evaluación</a:t>
            </a:r>
            <a:endParaRPr lang="es-MX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96" y="922637"/>
            <a:ext cx="2244087" cy="22261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5695" y="1076266"/>
            <a:ext cx="79208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5695" y="1430209"/>
            <a:ext cx="79208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 </a:t>
            </a:r>
          </a:p>
          <a:p>
            <a:pPr algn="ctr"/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elementales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62317" y="1260437"/>
            <a:ext cx="16921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inicial de Conocimientos de la Ley General de Contabilidad Gubernamental y la Normativa emitida por el CONAC.</a:t>
            </a:r>
          </a:p>
        </p:txBody>
      </p:sp>
      <p:sp>
        <p:nvSpPr>
          <p:cNvPr id="12" name="Rectángulo 28"/>
          <p:cNvSpPr/>
          <p:nvPr/>
        </p:nvSpPr>
        <p:spPr>
          <a:xfrm>
            <a:off x="1864801" y="2522001"/>
            <a:ext cx="54006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3"/>
          <p:cNvSpPr/>
          <p:nvPr/>
        </p:nvSpPr>
        <p:spPr>
          <a:xfrm>
            <a:off x="1864801" y="2813798"/>
            <a:ext cx="540060" cy="16158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13</a:t>
            </a:fld>
            <a:endParaRPr lang="es-MX"/>
          </a:p>
        </p:txBody>
      </p:sp>
      <p:sp>
        <p:nvSpPr>
          <p:cNvPr id="16" name="3 CuadroTexto"/>
          <p:cNvSpPr txBox="1"/>
          <p:nvPr/>
        </p:nvSpPr>
        <p:spPr>
          <a:xfrm>
            <a:off x="29349" y="3155419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1era. Generación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46041" y="694813"/>
            <a:ext cx="1620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Calificaciones de los alumnos que terminaron el curso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46041" y="1981281"/>
            <a:ext cx="16201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causas de no aprobación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realizar exámenes según calendario de actividades.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646041" y="1462088"/>
            <a:ext cx="16201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Aprobados 	83%</a:t>
            </a:r>
          </a:p>
          <a:p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aprobados 	17%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91" y="728502"/>
            <a:ext cx="1916758" cy="190147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48772" y="2116219"/>
            <a:ext cx="547632" cy="4154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90-99 </a:t>
            </a:r>
          </a:p>
          <a:p>
            <a:pPr algn="ctr"/>
            <a:r>
              <a:rPr lang="es-MX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Excelente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48772" y="1920017"/>
            <a:ext cx="547632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53537" y="2484869"/>
            <a:ext cx="454373" cy="30777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80-89 </a:t>
            </a:r>
          </a:p>
          <a:p>
            <a:pPr algn="ctr"/>
            <a:r>
              <a:rPr lang="es-MX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Bueno</a:t>
            </a:r>
          </a:p>
        </p:txBody>
      </p:sp>
      <p:sp>
        <p:nvSpPr>
          <p:cNvPr id="15" name="Rectángulo 14"/>
          <p:cNvSpPr/>
          <p:nvPr/>
        </p:nvSpPr>
        <p:spPr>
          <a:xfrm rot="21585088">
            <a:off x="855061" y="2284152"/>
            <a:ext cx="452378" cy="246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485728" y="1722684"/>
            <a:ext cx="480641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70-79</a:t>
            </a:r>
          </a:p>
          <a:p>
            <a:pPr algn="ctr"/>
            <a:r>
              <a:rPr lang="es-MX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485728" y="1522092"/>
            <a:ext cx="480641" cy="2462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791655" y="2556587"/>
            <a:ext cx="481601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aprobados</a:t>
            </a:r>
          </a:p>
        </p:txBody>
      </p:sp>
      <p:sp>
        <p:nvSpPr>
          <p:cNvPr id="19" name="Rectángulo 18"/>
          <p:cNvSpPr/>
          <p:nvPr/>
        </p:nvSpPr>
        <p:spPr>
          <a:xfrm rot="39266">
            <a:off x="1792135" y="2341598"/>
            <a:ext cx="480641" cy="24622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20" name="Rectángulo 2"/>
          <p:cNvSpPr/>
          <p:nvPr/>
        </p:nvSpPr>
        <p:spPr>
          <a:xfrm>
            <a:off x="875009" y="903537"/>
            <a:ext cx="690911" cy="2000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Perfecto</a:t>
            </a:r>
          </a:p>
        </p:txBody>
      </p:sp>
      <p:sp>
        <p:nvSpPr>
          <p:cNvPr id="21" name="Rectángulo 1"/>
          <p:cNvSpPr/>
          <p:nvPr/>
        </p:nvSpPr>
        <p:spPr>
          <a:xfrm>
            <a:off x="875009" y="704677"/>
            <a:ext cx="690912" cy="24622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22" name="3 CuadroTexto"/>
          <p:cNvSpPr txBox="1"/>
          <p:nvPr/>
        </p:nvSpPr>
        <p:spPr>
          <a:xfrm>
            <a:off x="29349" y="3155419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1era. Generación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14</a:t>
            </a:fld>
            <a:endParaRPr lang="es-MX"/>
          </a:p>
        </p:txBody>
      </p:sp>
      <p:sp>
        <p:nvSpPr>
          <p:cNvPr id="24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57493" y="3144203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Comparabilidad de capacidades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9776" y="918140"/>
            <a:ext cx="3960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concluir, 79%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logró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calificación perfecta, excelente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 buena.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Al inicio, 12% tenían conocimientos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normales.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: Personal Capaz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10342" y="2005516"/>
            <a:ext cx="1679307" cy="877163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s-MX" sz="2700" b="1" dirty="0">
                <a:ln w="9525">
                  <a:solidFill>
                    <a:srgbClr val="0D626A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</a:t>
            </a:r>
            <a:r>
              <a:rPr lang="es-MX" sz="2700" b="1" dirty="0">
                <a:ln w="9525">
                  <a:solidFill>
                    <a:srgbClr val="0D626A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endParaRPr lang="es-MX" sz="2700" b="1" dirty="0">
              <a:ln w="9525">
                <a:solidFill>
                  <a:srgbClr val="0D626A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700" b="1" dirty="0">
                <a:ln w="9525">
                  <a:solidFill>
                    <a:srgbClr val="0D626A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Ahora </a:t>
            </a:r>
            <a:r>
              <a:rPr lang="es-MX" sz="2700" b="1" dirty="0">
                <a:ln w="9525">
                  <a:solidFill>
                    <a:srgbClr val="0D626A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  <a:endParaRPr lang="es-MX" sz="2700" b="1" dirty="0">
              <a:ln w="9525">
                <a:solidFill>
                  <a:srgbClr val="0D626A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15</a:t>
            </a:fld>
            <a:endParaRPr lang="es-MX"/>
          </a:p>
        </p:txBody>
      </p:sp>
      <p:sp>
        <p:nvSpPr>
          <p:cNvPr id="11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/>
          <p:nvPr/>
        </p:nvSpPr>
        <p:spPr>
          <a:xfrm>
            <a:off x="104557" y="3173781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Diploma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485800" y="649042"/>
            <a:ext cx="360236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Avalado por el </a:t>
            </a:r>
            <a:r>
              <a:rPr lang="es-MX" sz="450" b="1" dirty="0">
                <a:solidFill>
                  <a:srgbClr val="40404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SNF</a:t>
            </a: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, la </a:t>
            </a:r>
            <a:r>
              <a:rPr lang="es-MX" sz="450" b="1" dirty="0">
                <a:solidFill>
                  <a:srgbClr val="40404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ASOFIS</a:t>
            </a:r>
            <a:r>
              <a:rPr lang="es-MX" sz="450" dirty="0">
                <a:solidFill>
                  <a:srgbClr val="40404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y el </a:t>
            </a:r>
            <a:r>
              <a:rPr lang="es-MX" sz="450" b="1" dirty="0">
                <a:solidFill>
                  <a:srgbClr val="40404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CONAC</a:t>
            </a:r>
            <a:r>
              <a:rPr lang="es-MX" sz="45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s-MX" sz="45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con valor de 140 </a:t>
            </a:r>
            <a:r>
              <a:rPr lang="es-MX" sz="45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horas de capacitación.</a:t>
            </a:r>
            <a:endParaRPr lang="es-MX" sz="45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16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00" y="1189423"/>
            <a:ext cx="2492350" cy="19210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481" y="1520678"/>
            <a:ext cx="1593020" cy="1032022"/>
          </a:xfrm>
          <a:prstGeom prst="rect">
            <a:avLst/>
          </a:prstGeom>
        </p:spPr>
      </p:pic>
      <p:sp>
        <p:nvSpPr>
          <p:cNvPr id="12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/>
          <p:nvPr/>
        </p:nvSpPr>
        <p:spPr>
          <a:xfrm>
            <a:off x="508125" y="635759"/>
            <a:ext cx="359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MX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 reconoció al DVCG como un caso de éxito internacional.</a:t>
            </a:r>
          </a:p>
          <a:p>
            <a:pPr algn="just" defTabSz="269082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69082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- Las universidades realizan cursos masivos, pero no tienen antecedentes de instituciones gubernamentales.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104557" y="3188592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Reconocimientos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17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25" y="1417826"/>
            <a:ext cx="2015936" cy="162793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524061" y="1744639"/>
            <a:ext cx="1577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Revista </a:t>
            </a: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s-MX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invitó a compartir experiencia; el artículo se denominó «La ASOFIS capacita en contabilidad gubernamental».</a:t>
            </a:r>
          </a:p>
          <a:p>
            <a:pPr algn="just"/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184" y="866001"/>
            <a:ext cx="2033016" cy="36880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85800" y="628884"/>
            <a:ext cx="15338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MX" sz="450" b="1" dirty="0">
                <a:latin typeface="Arial" panose="020B0604020202020204" pitchFamily="34" charset="0"/>
                <a:cs typeface="Arial" panose="020B0604020202020204" pitchFamily="34" charset="0"/>
              </a:rPr>
              <a:t>Foro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la empresa </a:t>
            </a:r>
            <a:r>
              <a:rPr lang="es-MX" sz="450" dirty="0" err="1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 invitó a exponer la experiencia del DVCG, en un ciclo de conferencias el día 2 de marzo.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104557" y="3192686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Participaciones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66" y="1779744"/>
            <a:ext cx="1367161" cy="7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898190" y="1759687"/>
            <a:ext cx="2155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MX" sz="450" b="1" dirty="0">
                <a:latin typeface="Arial" panose="020B0604020202020204" pitchFamily="34" charset="0"/>
                <a:cs typeface="Arial" panose="020B0604020202020204" pitchFamily="34" charset="0"/>
              </a:rPr>
              <a:t>Certamen </a:t>
            </a:r>
            <a:r>
              <a:rPr lang="es-MX" sz="450" b="1" dirty="0" err="1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r>
              <a:rPr lang="es-MX" sz="4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50" b="1" dirty="0" err="1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es-MX" sz="4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50" b="1" dirty="0" err="1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invitó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a participar en el certamen a realizarse en el mes de julio del presente año.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18</a:t>
            </a:fld>
            <a:endParaRPr lang="es-MX"/>
          </a:p>
        </p:txBody>
      </p:sp>
      <p:sp>
        <p:nvSpPr>
          <p:cNvPr id="9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7110" y="177469"/>
            <a:ext cx="398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>
              <a:defRPr/>
            </a:pP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 </a:t>
            </a:r>
            <a:r>
              <a:rPr lang="es-MX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SiMCA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19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04" y="2548914"/>
            <a:ext cx="1181251" cy="431328"/>
          </a:xfrm>
          <a:prstGeom prst="rect">
            <a:avLst/>
          </a:prstGeom>
          <a:scene3d>
            <a:camera prst="orthographicFront"/>
            <a:lightRig rig="balanced" dir="t"/>
          </a:scene3d>
          <a:sp3d>
            <a:bevelT/>
          </a:sp3d>
        </p:spPr>
      </p:pic>
      <p:sp>
        <p:nvSpPr>
          <p:cNvPr id="7" name="Rectángulo 6"/>
          <p:cNvSpPr/>
          <p:nvPr/>
        </p:nvSpPr>
        <p:spPr>
          <a:xfrm>
            <a:off x="477109" y="702506"/>
            <a:ext cx="361549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Principales Características: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Organiza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las actividades financieras de la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entidad.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Desconcentra la responsabilidad de las áreas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financieras.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Agrupa las operaciones de los ingresos y egresos y aquellas que afecten al presupuesto, operando en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línea.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Produce simultáneamente registros presupuestales y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contables.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Plataforma WEB.</a:t>
            </a: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CuadroTexto"/>
          <p:cNvSpPr txBox="1"/>
          <p:nvPr/>
        </p:nvSpPr>
        <p:spPr>
          <a:xfrm>
            <a:off x="481362" y="319221"/>
            <a:ext cx="3602367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  <a:p>
            <a:pPr algn="r"/>
            <a:endParaRPr lang="es-MX" sz="1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222250" algn="l"/>
              </a:tabLst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I. Seguimiento de acciones: </a:t>
            </a:r>
          </a:p>
          <a:p>
            <a:pPr marL="285750" indent="-107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El convenio de colaboración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CONAC – ASOFIS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para la transferencia de los recursos PEF 2015 (26/06/2015).</a:t>
            </a:r>
          </a:p>
          <a:p>
            <a:pPr marL="285750" indent="-107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El convenio CONAC - ASOFIS para establecer las acciones de colaboración (24/08/2015).</a:t>
            </a:r>
          </a:p>
          <a:p>
            <a:pPr algn="just">
              <a:lnSpc>
                <a:spcPct val="150000"/>
              </a:lnSpc>
            </a:pP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II. Recurso PEF 2016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5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7110" y="177469"/>
            <a:ext cx="398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>
              <a:defRPr/>
            </a:pP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 </a:t>
            </a:r>
            <a:r>
              <a:rPr lang="es-MX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SiMCA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20</a:t>
            </a:fld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77110" y="639406"/>
            <a:ext cx="179557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7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MX" sz="7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Cumplir con la LGCG.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Homologar catálogos y criterios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contables.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écnica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y control presupuestal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homologado.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egistro contable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y presupuestal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simultáneo.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Generar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cuenta pública en forma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directa.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ransparencia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en el manejo de los recursos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públicos.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14727" y="1183179"/>
            <a:ext cx="1890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00" b="1" dirty="0">
                <a:latin typeface="Arial" panose="020B0604020202020204" pitchFamily="34" charset="0"/>
                <a:cs typeface="Arial" panose="020B0604020202020204" pitchFamily="34" charset="0"/>
              </a:rPr>
              <a:t>Funcionalidades:</a:t>
            </a:r>
          </a:p>
          <a:p>
            <a:pPr algn="just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Captura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de Asiento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Inicial.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Control de presupuesto de Ingreso y Egresos.</a:t>
            </a: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Dualidad Económica.</a:t>
            </a: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Registro del gasto.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Obra Pública.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Registro de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Deuda Pública.</a:t>
            </a: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viáticos y gastos a comprobar.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Control del Patrimonio.</a:t>
            </a: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Estados Financieros.</a:t>
            </a:r>
          </a:p>
          <a:p>
            <a:pPr marL="28575" indent="-171450" algn="just">
              <a:buFont typeface="Arial" panose="020B0604020202020204" pitchFamily="34" charset="0"/>
              <a:buChar char="•"/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Impresión de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Reportes.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7110" y="177469"/>
            <a:ext cx="398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>
              <a:defRPr/>
            </a:pP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 </a:t>
            </a:r>
            <a:r>
              <a:rPr lang="es-MX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SiMCA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21</a:t>
            </a:fld>
            <a:endParaRPr lang="es-MX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4250"/>
              </p:ext>
            </p:extLst>
          </p:nvPr>
        </p:nvGraphicFramePr>
        <p:xfrm>
          <a:off x="728216" y="605212"/>
          <a:ext cx="3298094" cy="23069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97344"/>
                <a:gridCol w="744796"/>
                <a:gridCol w="936523"/>
                <a:gridCol w="619432"/>
              </a:tblGrid>
              <a:tr h="27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 Federativa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Paramunicipal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California Sur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Coahuila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Guerrero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Hidalgo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Morelos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Nayarit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León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/>
                </a:tc>
              </a:tr>
              <a:tr h="139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Entes</a:t>
                      </a:r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2" marR="2712" marT="271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6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77110" y="614669"/>
            <a:ext cx="36066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A continuación, se muestra un estadístico de servicios proporcionados hasta el 30 de abril de 2016 (visitas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físicas,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oficios atendidos,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correos atendidos,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consultorías, capacitación, solución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requerimientos y  desarrollo de requerimientos)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22</a:t>
            </a:fld>
            <a:endParaRPr lang="es-MX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39109"/>
              </p:ext>
            </p:extLst>
          </p:nvPr>
        </p:nvGraphicFramePr>
        <p:xfrm>
          <a:off x="657630" y="1254818"/>
          <a:ext cx="3292597" cy="149348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46299"/>
                <a:gridCol w="1646299"/>
              </a:tblGrid>
              <a:tr h="126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Federativa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26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California Sur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766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Campeche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26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Hidalgo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26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Morelos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26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Nayarit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26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Oaxaca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26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Yucatán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766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León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26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Guerrero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26683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3 CuadroTexto"/>
          <p:cNvSpPr txBox="1"/>
          <p:nvPr/>
        </p:nvSpPr>
        <p:spPr>
          <a:xfrm>
            <a:off x="477110" y="177469"/>
            <a:ext cx="398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>
              <a:defRPr/>
            </a:pP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 </a:t>
            </a:r>
            <a:r>
              <a:rPr lang="es-MX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SiMCA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3 CuadroTexto"/>
          <p:cNvSpPr txBox="1"/>
          <p:nvPr/>
        </p:nvSpPr>
        <p:spPr>
          <a:xfrm>
            <a:off x="53539" y="3173530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23</a:t>
            </a:fld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470617" y="670083"/>
            <a:ext cx="3691467" cy="16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Personal capacitado a la fecha en el sistema SiMCA:</a:t>
            </a: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72847"/>
              </p:ext>
            </p:extLst>
          </p:nvPr>
        </p:nvGraphicFramePr>
        <p:xfrm>
          <a:off x="524108" y="1015218"/>
          <a:ext cx="3680574" cy="206809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42191"/>
                <a:gridCol w="825050"/>
                <a:gridCol w="879145"/>
                <a:gridCol w="834189"/>
              </a:tblGrid>
              <a:tr h="408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Federativa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Consultores</a:t>
                      </a:r>
                      <a:endParaRPr lang="es-MX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 municipales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07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California Sur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07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Guerrero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07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Hidalgo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07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Morelos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07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Nayarit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07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León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07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Yucatán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07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3 CuadroTexto"/>
          <p:cNvSpPr txBox="1"/>
          <p:nvPr/>
        </p:nvSpPr>
        <p:spPr>
          <a:xfrm>
            <a:off x="53539" y="3151335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Capacitaciones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477110" y="177469"/>
            <a:ext cx="398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>
              <a:defRPr/>
            </a:pP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 </a:t>
            </a:r>
            <a:r>
              <a:rPr lang="es-MX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SiMCA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6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24</a:t>
            </a:fld>
            <a:endParaRPr lang="es-MX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769124"/>
              </p:ext>
            </p:extLst>
          </p:nvPr>
        </p:nvGraphicFramePr>
        <p:xfrm>
          <a:off x="419758" y="531412"/>
          <a:ext cx="3699933" cy="23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23092" y="2582510"/>
            <a:ext cx="10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Baja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Sur (1)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Guerrero (7)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Nayarit (15)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Nuevo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León (8)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477110" y="177469"/>
            <a:ext cx="398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>
              <a:defRPr/>
            </a:pP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 </a:t>
            </a:r>
            <a:r>
              <a:rPr lang="es-MX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SiMCA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3 CuadroTexto"/>
          <p:cNvSpPr txBox="1"/>
          <p:nvPr/>
        </p:nvSpPr>
        <p:spPr>
          <a:xfrm>
            <a:off x="53539" y="3195725"/>
            <a:ext cx="4151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Situación actual de Entidades </a:t>
            </a:r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Segundo Censo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9849" y="151525"/>
            <a:ext cx="431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Guías de cumplimiento y Reporte de consolidación de cuentas públicas  de las Entidades Federativas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80494710"/>
              </p:ext>
            </p:extLst>
          </p:nvPr>
        </p:nvGraphicFramePr>
        <p:xfrm>
          <a:off x="480161" y="702903"/>
          <a:ext cx="3605722" cy="231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19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26</a:t>
            </a:fld>
            <a:endParaRPr lang="es-MX"/>
          </a:p>
        </p:txBody>
      </p:sp>
      <p:sp>
        <p:nvSpPr>
          <p:cNvPr id="5" name="3 CuadroTexto"/>
          <p:cNvSpPr txBox="1"/>
          <p:nvPr/>
        </p:nvSpPr>
        <p:spPr>
          <a:xfrm>
            <a:off x="119849" y="151525"/>
            <a:ext cx="431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Guías de cumplimiento y Reporte de consolidación de cuentas públicas de las Entidades Federativas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7317783"/>
              </p:ext>
            </p:extLst>
          </p:nvPr>
        </p:nvGraphicFramePr>
        <p:xfrm>
          <a:off x="664672" y="1009345"/>
          <a:ext cx="3479625" cy="104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99103" y="2250582"/>
            <a:ext cx="4238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700" b="1" dirty="0">
                <a:latin typeface="Arial" panose="020B0604020202020204" pitchFamily="34" charset="0"/>
                <a:cs typeface="Arial" panose="020B0604020202020204" pitchFamily="34" charset="0"/>
              </a:rPr>
              <a:t>Convenios </a:t>
            </a:r>
            <a:r>
              <a:rPr lang="es-MX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CONAC-ASOFIS</a:t>
            </a:r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700" b="1" dirty="0">
                <a:latin typeface="Arial" panose="020B0604020202020204" pitchFamily="34" charset="0"/>
                <a:cs typeface="Arial" panose="020B0604020202020204" pitchFamily="34" charset="0"/>
              </a:rPr>
              <a:t>Convenio 2015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: Guía y Reporte para estados 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municipios, entregar informe en junio de 2016).</a:t>
            </a:r>
          </a:p>
          <a:p>
            <a:pPr marL="142875" indent="-142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700" b="1" dirty="0">
                <a:latin typeface="Arial" panose="020B0604020202020204" pitchFamily="34" charset="0"/>
                <a:cs typeface="Arial" panose="020B0604020202020204" pitchFamily="34" charset="0"/>
              </a:rPr>
              <a:t>Convenio 2016:</a:t>
            </a:r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 Guía y Reporte para estados y entregar reporte para agosto de 2016.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1533" y="17169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Portal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Cuentas Públicas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97819699"/>
              </p:ext>
            </p:extLst>
          </p:nvPr>
        </p:nvGraphicFramePr>
        <p:xfrm>
          <a:off x="169265" y="628225"/>
          <a:ext cx="4250701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27</a:t>
            </a:fld>
            <a:endParaRPr lang="es-MX"/>
          </a:p>
        </p:txBody>
      </p:sp>
      <p:sp>
        <p:nvSpPr>
          <p:cNvPr id="6" name="3 CuadroTexto"/>
          <p:cNvSpPr txBox="1"/>
          <p:nvPr/>
        </p:nvSpPr>
        <p:spPr>
          <a:xfrm>
            <a:off x="40417" y="3197471"/>
            <a:ext cx="240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Línea de Tiempo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483833" y="602814"/>
            <a:ext cx="3613212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Actualmente se encuentra albergada en un subdominio en la página de ASOFIS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28</a:t>
            </a:fld>
            <a:endParaRPr lang="es-MX"/>
          </a:p>
        </p:txBody>
      </p:sp>
      <p:sp>
        <p:nvSpPr>
          <p:cNvPr id="15" name="3 CuadroTexto"/>
          <p:cNvSpPr txBox="1"/>
          <p:nvPr/>
        </p:nvSpPr>
        <p:spPr>
          <a:xfrm>
            <a:off x="531533" y="17169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Portal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Cuentas Públicas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40417" y="3188593"/>
            <a:ext cx="240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Pantalla de inicio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 Rectángulo"/>
          <p:cNvSpPr/>
          <p:nvPr/>
        </p:nvSpPr>
        <p:spPr>
          <a:xfrm>
            <a:off x="2013238" y="2890444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s-MX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://portalcuentapublica.asofis.org</a:t>
            </a:r>
          </a:p>
        </p:txBody>
      </p:sp>
      <p:pic>
        <p:nvPicPr>
          <p:cNvPr id="16" name="Imagen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33" y="941598"/>
            <a:ext cx="3441850" cy="1993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1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483833" y="602814"/>
            <a:ext cx="361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información de cuenta pública es generada a través de la balanza de comprobación del ente público, así como de reportes de Ingresos y Egresos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29</a:t>
            </a:fld>
            <a:endParaRPr lang="es-MX"/>
          </a:p>
        </p:txBody>
      </p:sp>
      <p:pic>
        <p:nvPicPr>
          <p:cNvPr id="1026" name="Picture 2" descr="https://upload.wikimedia.org/wikipedia/commons/thumb/8/86/Microsoft_Excel_2013_logo.svg/120px-Microsoft_Excel_2013_logo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18" y="2094761"/>
            <a:ext cx="571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26129" y="2627791"/>
            <a:ext cx="50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Layout</a:t>
            </a:r>
            <a:endParaRPr lang="es-MX" sz="1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35" y="1860889"/>
            <a:ext cx="1090613" cy="1047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434" y="1757779"/>
            <a:ext cx="1740971" cy="1207363"/>
          </a:xfrm>
          <a:prstGeom prst="rect">
            <a:avLst/>
          </a:prstGeom>
        </p:spPr>
      </p:pic>
      <p:sp>
        <p:nvSpPr>
          <p:cNvPr id="15" name="3 CuadroTexto"/>
          <p:cNvSpPr txBox="1"/>
          <p:nvPr/>
        </p:nvSpPr>
        <p:spPr>
          <a:xfrm>
            <a:off x="531533" y="17169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Portal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Cuentas Públicas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40417" y="3175276"/>
            <a:ext cx="240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0818" y="306167"/>
            <a:ext cx="39671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Seguimiento de Proyectos</a:t>
            </a:r>
          </a:p>
          <a:p>
            <a:pPr lvl="1" algn="just">
              <a:defRPr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>
              <a:defRPr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i. Diplomado Virtual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Contabilidad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Gubernamental.</a:t>
            </a:r>
          </a:p>
          <a:p>
            <a:pPr marL="0" lvl="2" algn="just">
              <a:defRPr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>
              <a:defRPr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ii. Sistema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Contabilidad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Gubernamental –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SiMCA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2" algn="just">
              <a:defRPr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>
              <a:defRPr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iii. Guías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Cumplimiento y Reporte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Consolidación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Cuentas Públicas.</a:t>
            </a:r>
          </a:p>
          <a:p>
            <a:pPr marL="0" lvl="2" algn="just">
              <a:defRPr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>
              <a:defRPr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Portal de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Cuentas Públicas.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3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0" y="3179715"/>
            <a:ext cx="346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Desarrollo de Información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83965"/>
              </p:ext>
            </p:extLst>
          </p:nvPr>
        </p:nvGraphicFramePr>
        <p:xfrm>
          <a:off x="957700" y="1281460"/>
          <a:ext cx="2677706" cy="1244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32487"/>
                <a:gridCol w="545977"/>
                <a:gridCol w="599243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 Automática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 </a:t>
                      </a:r>
                    </a:p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Estados</a:t>
                      </a:r>
                      <a:r>
                        <a:rPr lang="es-MX" sz="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Financieros </a:t>
                      </a:r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Contables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Notas contables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Estados</a:t>
                      </a:r>
                      <a:r>
                        <a:rPr lang="es-MX" sz="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Financieros </a:t>
                      </a:r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Presupuestales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Estados</a:t>
                      </a:r>
                      <a:r>
                        <a:rPr lang="es-MX" sz="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Financieros </a:t>
                      </a:r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Programáticos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adicional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es-MX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491192" y="599531"/>
            <a:ext cx="35968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endParaRPr lang="es-MX" sz="45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Atendiendo a las funcionalidades del Portal, se encuentra la generación de estados financieros, a través de una balanza de comprobación.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30</a:t>
            </a:fld>
            <a:endParaRPr lang="es-MX"/>
          </a:p>
        </p:txBody>
      </p:sp>
      <p:sp>
        <p:nvSpPr>
          <p:cNvPr id="7" name="3 CuadroTexto"/>
          <p:cNvSpPr txBox="1"/>
          <p:nvPr/>
        </p:nvSpPr>
        <p:spPr>
          <a:xfrm>
            <a:off x="531533" y="17169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Portal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Cuentas Públicas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9505" y="2821037"/>
            <a:ext cx="362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portal cumple con los Estados y la Información financiera contenidos en el Art. 46 de la LGCG.</a:t>
            </a:r>
            <a:endParaRPr lang="es-MX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88901" y="3182354"/>
            <a:ext cx="437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Ejemplo de reportes emitidos por el portal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44" y="715202"/>
            <a:ext cx="4368633" cy="22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31</a:t>
            </a:fld>
            <a:endParaRPr lang="es-MX"/>
          </a:p>
        </p:txBody>
      </p:sp>
      <p:sp>
        <p:nvSpPr>
          <p:cNvPr id="6" name="3 CuadroTexto"/>
          <p:cNvSpPr txBox="1"/>
          <p:nvPr/>
        </p:nvSpPr>
        <p:spPr>
          <a:xfrm>
            <a:off x="531533" y="17169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Portal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Cuentas Públicas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75591" y="3179715"/>
            <a:ext cx="346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486883" y="639194"/>
            <a:ext cx="360040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plataforma se cuenta con:</a:t>
            </a:r>
          </a:p>
          <a:p>
            <a:pPr lvl="0">
              <a:lnSpc>
                <a:spcPct val="150000"/>
              </a:lnSpc>
            </a:pP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interés.</a:t>
            </a: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Manual del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usuario.</a:t>
            </a: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Videos tutoriales.</a:t>
            </a: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Formatos para generar bases de datos importables (</a:t>
            </a:r>
            <a:r>
              <a:rPr lang="es-MX" sz="450" dirty="0" err="1">
                <a:latin typeface="Arial" panose="020B0604020202020204" pitchFamily="34" charset="0"/>
                <a:cs typeface="Arial" panose="020B0604020202020204" pitchFamily="34" charset="0"/>
              </a:rPr>
              <a:t>layouts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Definición sobre la composición de los Estados Contables, Presupuestales y 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Programáticos.</a:t>
            </a: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Aplicativo para la generación de estados financieros de la cuenta pública</a:t>
            </a:r>
            <a:r>
              <a:rPr lang="es-MX" sz="4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32</a:t>
            </a:fld>
            <a:endParaRPr lang="es-MX"/>
          </a:p>
        </p:txBody>
      </p:sp>
      <p:sp>
        <p:nvSpPr>
          <p:cNvPr id="6" name="3 CuadroTexto"/>
          <p:cNvSpPr txBox="1"/>
          <p:nvPr/>
        </p:nvSpPr>
        <p:spPr>
          <a:xfrm>
            <a:off x="531533" y="17169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Portal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Cuentas Públicas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55420" y="3144203"/>
            <a:ext cx="346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Usuarios registrados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33</a:t>
            </a:fld>
            <a:endParaRPr lang="es-MX"/>
          </a:p>
        </p:txBody>
      </p:sp>
      <p:sp>
        <p:nvSpPr>
          <p:cNvPr id="7" name="3 CuadroTexto"/>
          <p:cNvSpPr txBox="1"/>
          <p:nvPr/>
        </p:nvSpPr>
        <p:spPr>
          <a:xfrm>
            <a:off x="531533" y="17169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Portal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Cuentas Públicas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39889"/>
              </p:ext>
            </p:extLst>
          </p:nvPr>
        </p:nvGraphicFramePr>
        <p:xfrm>
          <a:off x="483833" y="472806"/>
          <a:ext cx="3589742" cy="2644794"/>
        </p:xfrm>
        <a:graphic>
          <a:graphicData uri="http://schemas.openxmlformats.org/drawingml/2006/table">
            <a:tbl>
              <a:tblPr/>
              <a:tblGrid>
                <a:gridCol w="479936"/>
                <a:gridCol w="2574711"/>
                <a:gridCol w="535096"/>
              </a:tblGrid>
              <a:tr h="184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Federativa</a:t>
                      </a:r>
                    </a:p>
                  </a:txBody>
                  <a:tcPr marL="2081" marR="2081" marT="2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Municipio/Entidad</a:t>
                      </a:r>
                      <a:endParaRPr lang="es-MX" sz="5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1" marR="2081" marT="2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Usuarios</a:t>
                      </a:r>
                    </a:p>
                  </a:txBody>
                  <a:tcPr marL="2081" marR="2081" marT="2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Campeche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Auditoría Superior del Estado de Campeche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64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Ciudad de México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Autónoma de la Ciudad de México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8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Coahuila</a:t>
                      </a:r>
                      <a:endParaRPr lang="es-MX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Entes Públicos del Estado de Coahuila (135)</a:t>
                      </a:r>
                      <a:endParaRPr lang="es-MX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es-MX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64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México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Órgano 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 de Fiscalización del Estado de México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Guanajuato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Guanajuato de Inversión en Zonas Marginadas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Fondos Guanajuato de Financiamiento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Fideicomiso del Centro Regional Expositor y de Negocios de Irapuato(FICERINE)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Auditoría Superior del Estado de Guanajuato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Hidalgo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Auditoría Superior del Estado de Hidalgo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Michoacán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Tribunal de Justicia Administrativa de </a:t>
                      </a:r>
                      <a:r>
                        <a:rPr lang="es-MX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Michoacán</a:t>
                      </a:r>
                      <a:endParaRPr lang="es-MX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 de Morelia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Estatal de Arbitraje Medico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 de Educación Profesional Técnica del Estado de Michoacán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Morelos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 de Cuernavaca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Gobierno del Estado de Morelos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 de Tetecala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León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 de General Treviño 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 de El Carmen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Fideicomiso Festival Internacional de Santa Lucía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Auditoría Superior del Estado de Nuevo León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64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Fideicomiso para el Desarrollo de la zona </a:t>
                      </a:r>
                      <a:r>
                        <a:rPr lang="es-MX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citrícola 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estado de Nuevo León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Sinaloa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Auditoría Superior del Estado de Sinaloa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81" marR="2081" marT="20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2081" marR="2081" marT="2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Entes</a:t>
                      </a:r>
                      <a:r>
                        <a:rPr lang="es-MX" sz="500" b="1" i="0" u="none" strike="noStrike" baseline="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Públicos</a:t>
                      </a:r>
                      <a:endParaRPr lang="es-MX" sz="5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1" marR="2081" marT="2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</a:t>
                      </a:r>
                      <a:r>
                        <a:rPr lang="es-MX" sz="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</a:t>
                      </a:r>
                    </a:p>
                  </a:txBody>
                  <a:tcPr marL="2081" marR="2081" marT="2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0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10466" y="860760"/>
            <a:ext cx="3604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 ASF presentó solicitud de recursos el día 31 de marzo de 2016, de acuerdo con los términos y condiciones.</a:t>
            </a:r>
          </a:p>
          <a:p>
            <a:pPr marL="228600" indent="-228600" algn="just">
              <a:buFont typeface="Arial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Arial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 firma del convenio se llevó a cabo el día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de mayo de 2016, por la transferencia de 25 millones.</a:t>
            </a:r>
          </a:p>
          <a:p>
            <a:pPr algn="just"/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34</a:t>
            </a:fld>
            <a:endParaRPr lang="es-MX"/>
          </a:p>
        </p:txBody>
      </p:sp>
      <p:sp>
        <p:nvSpPr>
          <p:cNvPr id="5" name="3 CuadroTexto"/>
          <p:cNvSpPr txBox="1"/>
          <p:nvPr/>
        </p:nvSpPr>
        <p:spPr>
          <a:xfrm>
            <a:off x="833457" y="128093"/>
            <a:ext cx="360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Recurso PEF 2016</a:t>
            </a:r>
          </a:p>
        </p:txBody>
      </p:sp>
    </p:spTree>
    <p:extLst>
      <p:ext uri="{BB962C8B-B14F-4D97-AF65-F5344CB8AC3E}">
        <p14:creationId xmlns:p14="http://schemas.microsoft.com/office/powerpoint/2010/main" val="31879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6939" y="560552"/>
            <a:ext cx="3595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Las acciones acordadas son las siguientes: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35</a:t>
            </a:fld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96697763"/>
              </p:ext>
            </p:extLst>
          </p:nvPr>
        </p:nvGraphicFramePr>
        <p:xfrm>
          <a:off x="456939" y="852939"/>
          <a:ext cx="3980852" cy="220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3 CuadroTexto"/>
          <p:cNvSpPr txBox="1"/>
          <p:nvPr/>
        </p:nvSpPr>
        <p:spPr>
          <a:xfrm>
            <a:off x="833457" y="128093"/>
            <a:ext cx="360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Recurso PEF 2016</a:t>
            </a:r>
          </a:p>
        </p:txBody>
      </p:sp>
    </p:spTree>
    <p:extLst>
      <p:ext uri="{BB962C8B-B14F-4D97-AF65-F5344CB8AC3E}">
        <p14:creationId xmlns:p14="http://schemas.microsoft.com/office/powerpoint/2010/main" val="32422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36</a:t>
            </a:fld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89191296"/>
              </p:ext>
            </p:extLst>
          </p:nvPr>
        </p:nvGraphicFramePr>
        <p:xfrm>
          <a:off x="503556" y="787483"/>
          <a:ext cx="3663699" cy="200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3 CuadroTexto"/>
          <p:cNvSpPr txBox="1"/>
          <p:nvPr/>
        </p:nvSpPr>
        <p:spPr>
          <a:xfrm>
            <a:off x="767089" y="149707"/>
            <a:ext cx="360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Recurso PEF 2016</a:t>
            </a:r>
          </a:p>
        </p:txBody>
      </p:sp>
    </p:spTree>
    <p:extLst>
      <p:ext uri="{BB962C8B-B14F-4D97-AF65-F5344CB8AC3E}">
        <p14:creationId xmlns:p14="http://schemas.microsoft.com/office/powerpoint/2010/main" val="20579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37</a:t>
            </a:fld>
            <a:endParaRPr lang="es-MX" dirty="0"/>
          </a:p>
        </p:txBody>
      </p:sp>
      <p:sp>
        <p:nvSpPr>
          <p:cNvPr id="7" name="3 CuadroTexto"/>
          <p:cNvSpPr txBox="1"/>
          <p:nvPr/>
        </p:nvSpPr>
        <p:spPr>
          <a:xfrm>
            <a:off x="833457" y="128093"/>
            <a:ext cx="360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Recurso PEF 2016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483833" y="622171"/>
            <a:ext cx="3604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Responsabilidades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de la ASF y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ASOFIS: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1556322"/>
              </p:ext>
            </p:extLst>
          </p:nvPr>
        </p:nvGraphicFramePr>
        <p:xfrm>
          <a:off x="483833" y="883781"/>
          <a:ext cx="3720849" cy="206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4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38</a:t>
            </a:fld>
            <a:endParaRPr lang="es-MX" dirty="0"/>
          </a:p>
        </p:txBody>
      </p:sp>
      <p:sp>
        <p:nvSpPr>
          <p:cNvPr id="7" name="3 CuadroTexto"/>
          <p:cNvSpPr txBox="1"/>
          <p:nvPr/>
        </p:nvSpPr>
        <p:spPr>
          <a:xfrm>
            <a:off x="833457" y="128093"/>
            <a:ext cx="360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Recurso PEF 2016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483833" y="622171"/>
            <a:ext cx="3604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Responsabilidades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de la ASF y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ASOFIS: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9649526"/>
              </p:ext>
            </p:extLst>
          </p:nvPr>
        </p:nvGraphicFramePr>
        <p:xfrm>
          <a:off x="483833" y="883781"/>
          <a:ext cx="3720849" cy="206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1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¡Por su atención, muchas gracias</a:t>
            </a:r>
            <a:r>
              <a:rPr lang="es-MX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MX" sz="1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39</a:t>
            </a:fld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85800" y="638819"/>
            <a:ext cx="36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Auditoría Superior del Estado 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Coahuila de Zaragoza</a:t>
            </a: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Vicepresidencia de Normatividad de la ASOFIS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arallelogram 44"/>
          <p:cNvSpPr/>
          <p:nvPr/>
        </p:nvSpPr>
        <p:spPr>
          <a:xfrm>
            <a:off x="97650" y="645697"/>
            <a:ext cx="809056" cy="678850"/>
          </a:xfrm>
          <a:prstGeom prst="parallelogram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355164" y="1885779"/>
            <a:ext cx="3689467" cy="1697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endCxn id="18" idx="2"/>
          </p:cNvCxnSpPr>
          <p:nvPr/>
        </p:nvCxnSpPr>
        <p:spPr>
          <a:xfrm flipH="1" flipV="1">
            <a:off x="558110" y="1737013"/>
            <a:ext cx="1581" cy="13775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86563" y="1828058"/>
            <a:ext cx="507960" cy="176972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</a:p>
        </p:txBody>
      </p:sp>
      <p:cxnSp>
        <p:nvCxnSpPr>
          <p:cNvPr id="15" name="Conector recto 14"/>
          <p:cNvCxnSpPr>
            <a:stCxn id="16" idx="0"/>
            <a:endCxn id="19" idx="2"/>
          </p:cNvCxnSpPr>
          <p:nvPr/>
        </p:nvCxnSpPr>
        <p:spPr>
          <a:xfrm flipH="1" flipV="1">
            <a:off x="1288003" y="1615058"/>
            <a:ext cx="2235" cy="20803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036258" y="1823090"/>
            <a:ext cx="507960" cy="176972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42212" y="677135"/>
            <a:ext cx="703594" cy="346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onvocatoria </a:t>
            </a:r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para cursar el diplomado.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12807" y="1390764"/>
            <a:ext cx="690605" cy="346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Firma de contrato con Blackboard.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42212" y="1184171"/>
            <a:ext cx="691581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  <a:r>
              <a:rPr lang="es-MX" sz="550" dirty="0" err="1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a personal de ASEC.</a:t>
            </a:r>
          </a:p>
        </p:txBody>
      </p:sp>
      <p:cxnSp>
        <p:nvCxnSpPr>
          <p:cNvPr id="20" name="Conector recto 19"/>
          <p:cNvCxnSpPr>
            <a:endCxn id="25" idx="2"/>
          </p:cNvCxnSpPr>
          <p:nvPr/>
        </p:nvCxnSpPr>
        <p:spPr>
          <a:xfrm flipH="1" flipV="1">
            <a:off x="2300927" y="1719840"/>
            <a:ext cx="2308" cy="19319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23" idx="0"/>
            <a:endCxn id="27" idx="2"/>
          </p:cNvCxnSpPr>
          <p:nvPr/>
        </p:nvCxnSpPr>
        <p:spPr>
          <a:xfrm flipV="1">
            <a:off x="3289913" y="1696757"/>
            <a:ext cx="3342" cy="14126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020655" y="1831734"/>
            <a:ext cx="524359" cy="26161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035933" y="1838026"/>
            <a:ext cx="507960" cy="176972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</a:p>
        </p:txBody>
      </p:sp>
      <p:cxnSp>
        <p:nvCxnSpPr>
          <p:cNvPr id="24" name="Conector recto 23"/>
          <p:cNvCxnSpPr>
            <a:stCxn id="29" idx="0"/>
            <a:endCxn id="28" idx="2"/>
          </p:cNvCxnSpPr>
          <p:nvPr/>
        </p:nvCxnSpPr>
        <p:spPr>
          <a:xfrm flipH="1" flipV="1">
            <a:off x="4078634" y="1650590"/>
            <a:ext cx="4779" cy="17439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696619" y="1288953"/>
            <a:ext cx="1208615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Capacitación a través de </a:t>
            </a:r>
            <a:r>
              <a:rPr lang="es-MX" sz="550" b="1" dirty="0">
                <a:latin typeface="Arial" panose="020B0604020202020204" pitchFamily="34" charset="0"/>
                <a:cs typeface="Arial" panose="020B0604020202020204" pitchFamily="34" charset="0"/>
              </a:rPr>
              <a:t>Collaborate</a:t>
            </a:r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tutores </a:t>
            </a:r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en la estrategia nacional de trabajo, los días 25, 29 y 30.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696619" y="649882"/>
            <a:ext cx="1208615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Configuración de la plataforma, carga de materiales de estudio, inscripción de alumnos y asignación de matrículas.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942731" y="1181231"/>
            <a:ext cx="701047" cy="515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12/Oct. Inicia el Diplomado Virtual de Contabilidad Gubernamental.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693029" y="965787"/>
            <a:ext cx="771209" cy="684803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Actividades de renovación del diseño, estructura  y configuración de la plataforma para la segunda generación.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829433" y="1824987"/>
            <a:ext cx="507960" cy="26161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80754" y="772376"/>
            <a:ext cx="648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3" name="Rectángulo 13"/>
          <p:cNvSpPr/>
          <p:nvPr/>
        </p:nvSpPr>
        <p:spPr>
          <a:xfrm>
            <a:off x="14588" y="3184154"/>
            <a:ext cx="2709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Cronología</a:t>
            </a:r>
            <a:endParaRPr lang="es-MX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4</a:t>
            </a:fld>
            <a:endParaRPr lang="es-MX"/>
          </a:p>
        </p:txBody>
      </p:sp>
      <p:sp>
        <p:nvSpPr>
          <p:cNvPr id="30" name="Parallelogram 1"/>
          <p:cNvSpPr/>
          <p:nvPr/>
        </p:nvSpPr>
        <p:spPr>
          <a:xfrm>
            <a:off x="139226" y="2270988"/>
            <a:ext cx="4500500" cy="678850"/>
          </a:xfrm>
          <a:prstGeom prst="parallelogram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arallelogram 43"/>
          <p:cNvSpPr/>
          <p:nvPr/>
        </p:nvSpPr>
        <p:spPr>
          <a:xfrm>
            <a:off x="134921" y="2275956"/>
            <a:ext cx="809056" cy="678850"/>
          </a:xfrm>
          <a:prstGeom prst="parallelogram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recto 31"/>
          <p:cNvCxnSpPr/>
          <p:nvPr/>
        </p:nvCxnSpPr>
        <p:spPr>
          <a:xfrm flipV="1">
            <a:off x="2609169" y="2564246"/>
            <a:ext cx="0" cy="1800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V="1">
            <a:off x="2121560" y="2527856"/>
            <a:ext cx="4643" cy="25241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36" idx="1"/>
            <a:endCxn id="46" idx="3"/>
          </p:cNvCxnSpPr>
          <p:nvPr/>
        </p:nvCxnSpPr>
        <p:spPr>
          <a:xfrm>
            <a:off x="1162966" y="2821501"/>
            <a:ext cx="3188728" cy="4526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V="1">
            <a:off x="1281908" y="2564246"/>
            <a:ext cx="0" cy="1800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1162966" y="2729168"/>
            <a:ext cx="1104312" cy="184666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42933" y="2450750"/>
            <a:ext cx="648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925963" y="2348222"/>
            <a:ext cx="980830" cy="261610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latin typeface="Arial" panose="020B0604020202020204" pitchFamily="34" charset="0"/>
                <a:cs typeface="Arial" panose="020B0604020202020204" pitchFamily="34" charset="0"/>
              </a:rPr>
              <a:t>2da. Generación</a:t>
            </a:r>
          </a:p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22/Feb - 5/Jun.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023118" y="2348222"/>
            <a:ext cx="742460" cy="346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7/Feb. Finaliza la </a:t>
            </a:r>
            <a:r>
              <a:rPr lang="es-MX" sz="550" b="1" dirty="0">
                <a:latin typeface="Arial" panose="020B0604020202020204" pitchFamily="34" charset="0"/>
                <a:cs typeface="Arial" panose="020B0604020202020204" pitchFamily="34" charset="0"/>
              </a:rPr>
              <a:t>1era Generación.</a:t>
            </a:r>
          </a:p>
        </p:txBody>
      </p:sp>
      <p:cxnSp>
        <p:nvCxnSpPr>
          <p:cNvPr id="41" name="Conector recto 40"/>
          <p:cNvCxnSpPr/>
          <p:nvPr/>
        </p:nvCxnSpPr>
        <p:spPr>
          <a:xfrm flipV="1">
            <a:off x="3333156" y="2485748"/>
            <a:ext cx="409" cy="25849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3103579" y="2728267"/>
            <a:ext cx="559992" cy="184666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ector recto 44"/>
          <p:cNvCxnSpPr>
            <a:stCxn id="46" idx="0"/>
          </p:cNvCxnSpPr>
          <p:nvPr/>
        </p:nvCxnSpPr>
        <p:spPr>
          <a:xfrm flipH="1" flipV="1">
            <a:off x="4077535" y="2537633"/>
            <a:ext cx="2956" cy="19063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3809288" y="2728267"/>
            <a:ext cx="542406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080154" y="2397051"/>
            <a:ext cx="1271540" cy="176972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latin typeface="Arial" panose="020B0604020202020204" pitchFamily="34" charset="0"/>
                <a:cs typeface="Arial" panose="020B0604020202020204" pitchFamily="34" charset="0"/>
              </a:rPr>
              <a:t>3era. Generación</a:t>
            </a:r>
            <a:r>
              <a:rPr lang="es-MX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2379592" y="2728267"/>
            <a:ext cx="559992" cy="184666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</a:p>
        </p:txBody>
      </p:sp>
    </p:spTree>
    <p:extLst>
      <p:ext uri="{BB962C8B-B14F-4D97-AF65-F5344CB8AC3E}">
        <p14:creationId xmlns:p14="http://schemas.microsoft.com/office/powerpoint/2010/main" val="22706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/>
          <p:nvPr/>
        </p:nvSpPr>
        <p:spPr>
          <a:xfrm>
            <a:off x="0" y="3187322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Pantalla de inicio de 2da. Generación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07" y="772357"/>
            <a:ext cx="3773953" cy="217568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5</a:t>
            </a:fld>
            <a:endParaRPr lang="es-MX"/>
          </a:p>
        </p:txBody>
      </p:sp>
      <p:sp>
        <p:nvSpPr>
          <p:cNvPr id="9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6</a:t>
            </a:fld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53072" y="728662"/>
            <a:ext cx="2729753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</a:t>
            </a:r>
            <a:endParaRPr lang="es-MX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59146"/>
              </p:ext>
            </p:extLst>
          </p:nvPr>
        </p:nvGraphicFramePr>
        <p:xfrm>
          <a:off x="453072" y="1220043"/>
          <a:ext cx="3602368" cy="8763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00592"/>
                <a:gridCol w="900592"/>
                <a:gridCol w="900592"/>
                <a:gridCol w="900592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Generaciones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Federativas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Tutores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1ª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6,110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2ª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10,571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16,681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</a:tr>
            </a:tbl>
          </a:graphicData>
        </a:graphic>
      </p:graphicFrame>
      <p:sp>
        <p:nvSpPr>
          <p:cNvPr id="6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840864" y="1328043"/>
            <a:ext cx="287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</a:t>
            </a:r>
          </a:p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1era. Generación</a:t>
            </a:r>
            <a:endParaRPr lang="es-MX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7</a:t>
            </a:fld>
            <a:endParaRPr lang="es-MX"/>
          </a:p>
        </p:txBody>
      </p:sp>
      <p:sp>
        <p:nvSpPr>
          <p:cNvPr id="5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23713" y="2196105"/>
            <a:ext cx="1872183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</a:p>
        </p:txBody>
      </p:sp>
      <p:sp>
        <p:nvSpPr>
          <p:cNvPr id="21" name="Rectangle 2"/>
          <p:cNvSpPr/>
          <p:nvPr/>
        </p:nvSpPr>
        <p:spPr>
          <a:xfrm>
            <a:off x="1995896" y="2193895"/>
            <a:ext cx="236342" cy="4063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50"/>
          </a:p>
        </p:txBody>
      </p:sp>
      <p:sp>
        <p:nvSpPr>
          <p:cNvPr id="10" name="Rectángulo 9"/>
          <p:cNvSpPr/>
          <p:nvPr/>
        </p:nvSpPr>
        <p:spPr>
          <a:xfrm>
            <a:off x="2319045" y="1365803"/>
            <a:ext cx="2071242" cy="1476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50" dirty="0">
              <a:solidFill>
                <a:srgbClr val="40404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74063" y="2409919"/>
            <a:ext cx="456777" cy="153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50"/>
          </a:p>
        </p:txBody>
      </p:sp>
      <p:sp>
        <p:nvSpPr>
          <p:cNvPr id="12" name="Rectángulo 11"/>
          <p:cNvSpPr/>
          <p:nvPr/>
        </p:nvSpPr>
        <p:spPr>
          <a:xfrm>
            <a:off x="2374063" y="2229899"/>
            <a:ext cx="221740" cy="153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50"/>
          </a:p>
        </p:txBody>
      </p:sp>
      <p:sp>
        <p:nvSpPr>
          <p:cNvPr id="13" name="Rectángulo 12"/>
          <p:cNvSpPr/>
          <p:nvPr/>
        </p:nvSpPr>
        <p:spPr>
          <a:xfrm>
            <a:off x="2374063" y="2040895"/>
            <a:ext cx="365756" cy="153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50"/>
          </a:p>
        </p:txBody>
      </p:sp>
      <p:sp>
        <p:nvSpPr>
          <p:cNvPr id="14" name="Rectángulo 13"/>
          <p:cNvSpPr/>
          <p:nvPr/>
        </p:nvSpPr>
        <p:spPr>
          <a:xfrm>
            <a:off x="2374063" y="1854359"/>
            <a:ext cx="662963" cy="15284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50"/>
          </a:p>
        </p:txBody>
      </p:sp>
      <p:sp>
        <p:nvSpPr>
          <p:cNvPr id="15" name="Rectángulo 14"/>
          <p:cNvSpPr/>
          <p:nvPr/>
        </p:nvSpPr>
        <p:spPr>
          <a:xfrm>
            <a:off x="2374063" y="1670126"/>
            <a:ext cx="1656184" cy="153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50"/>
          </a:p>
        </p:txBody>
      </p:sp>
      <p:sp>
        <p:nvSpPr>
          <p:cNvPr id="16" name="Rectángulo 15"/>
          <p:cNvSpPr/>
          <p:nvPr/>
        </p:nvSpPr>
        <p:spPr>
          <a:xfrm>
            <a:off x="144008" y="2534867"/>
            <a:ext cx="2088205" cy="1615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Percepción positiva de los materiales de estudio.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58675" y="785894"/>
            <a:ext cx="2125407" cy="28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374063" y="1634828"/>
            <a:ext cx="2035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es-MX" sz="1200" b="1" dirty="0">
                <a:solidFill>
                  <a:srgbClr val="B6B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r>
              <a:rPr lang="es-MX" sz="1200" b="1" dirty="0">
                <a:solidFill>
                  <a:srgbClr val="B6B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base. 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6%  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Diapositivas.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es-MX" sz="1200" b="1" dirty="0">
                <a:solidFill>
                  <a:srgbClr val="B6B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r>
              <a:rPr lang="es-MX" sz="1200" b="1" dirty="0">
                <a:solidFill>
                  <a:srgbClr val="B6B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Combinación de video y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333421" y="1419222"/>
            <a:ext cx="199198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Preferencias en tipo de material</a:t>
            </a: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703174"/>
            <a:ext cx="1827510" cy="122135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8</a:t>
            </a:fld>
            <a:endParaRPr lang="es-MX"/>
          </a:p>
        </p:txBody>
      </p:sp>
      <p:sp>
        <p:nvSpPr>
          <p:cNvPr id="24" name="3 CuadroTexto"/>
          <p:cNvSpPr txBox="1"/>
          <p:nvPr/>
        </p:nvSpPr>
        <p:spPr>
          <a:xfrm>
            <a:off x="29349" y="3173175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1era. Generación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64" y="654535"/>
            <a:ext cx="1545988" cy="1533659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2382668" y="1467418"/>
            <a:ext cx="1744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89% de los alumnos consideró que los ejercicios prácticos fueron de utilidad en su aprendizaje.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933428" y="2594021"/>
            <a:ext cx="1292181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246669" y="631418"/>
            <a:ext cx="1564180" cy="332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 prácticos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933428" y="2137801"/>
            <a:ext cx="1292181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Percepción positiva de los ejercicios prácticos: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1E3-D53C-4229-9726-FAD188EE5C19}" type="slidenum">
              <a:rPr lang="es-MX" smtClean="0"/>
              <a:t>9</a:t>
            </a:fld>
            <a:endParaRPr lang="es-MX"/>
          </a:p>
        </p:txBody>
      </p:sp>
      <p:sp>
        <p:nvSpPr>
          <p:cNvPr id="12" name="3 CuadroTexto"/>
          <p:cNvSpPr txBox="1"/>
          <p:nvPr/>
        </p:nvSpPr>
        <p:spPr>
          <a:xfrm>
            <a:off x="29349" y="3155419"/>
            <a:ext cx="342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1era. Generación</a:t>
            </a:r>
            <a:endParaRPr lang="es-MX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840863" y="121053"/>
            <a:ext cx="36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Diplomado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Contabilidad Gubernamental</a:t>
            </a:r>
            <a:endParaRPr lang="es-MX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5756</TotalTime>
  <Words>2039</Words>
  <Application>Microsoft Office PowerPoint</Application>
  <PresentationFormat>Personalizado</PresentationFormat>
  <Paragraphs>551</Paragraphs>
  <Slides>39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KaiTi</vt:lpstr>
      <vt:lpstr>Arabic Typesetting</vt:lpstr>
      <vt:lpstr>Arial</vt:lpstr>
      <vt:lpstr>Calibri</vt:lpstr>
      <vt:lpstr>Calibri Light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¡Por su atención, muchas gracias!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Guías de Cumplimiento</dc:title>
  <dc:creator>Susana Carolina Balderas Valdés</dc:creator>
  <cp:lastModifiedBy>Paola Carvajal Gonzalez</cp:lastModifiedBy>
  <cp:revision>264</cp:revision>
  <cp:lastPrinted>2016-05-09T15:45:15Z</cp:lastPrinted>
  <dcterms:created xsi:type="dcterms:W3CDTF">2016-03-28T18:56:57Z</dcterms:created>
  <dcterms:modified xsi:type="dcterms:W3CDTF">2016-05-18T23:52:50Z</dcterms:modified>
</cp:coreProperties>
</file>