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59" r:id="rId3"/>
    <p:sldId id="261" r:id="rId4"/>
    <p:sldId id="257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A992E-21D7-45B0-9BAB-0D8D5429E537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FC70609D-A0CE-41C7-A903-23555AF21537}">
      <dgm:prSet phldrT="[Texto]" custT="1"/>
      <dgm:spPr/>
      <dgm:t>
        <a:bodyPr/>
        <a:lstStyle/>
        <a:p>
          <a:pPr algn="ctr"/>
          <a:r>
            <a:rPr lang="es-ES" sz="3600" b="1" dirty="0" smtClean="0"/>
            <a:t>LEYES SECUNDARIAS DEL SISTEMA NACIONAL ANTICORRUPCIÓN</a:t>
          </a:r>
          <a:endParaRPr lang="es-MX" sz="3600" b="1" dirty="0"/>
        </a:p>
      </dgm:t>
    </dgm:pt>
    <dgm:pt modelId="{35D4AA5C-E928-42A1-9402-2A6CD86E6EFE}" type="sibTrans" cxnId="{DD8939FB-6C15-4A99-BC89-2D5D7B384C9D}">
      <dgm:prSet/>
      <dgm:spPr/>
      <dgm:t>
        <a:bodyPr/>
        <a:lstStyle/>
        <a:p>
          <a:endParaRPr lang="es-MX"/>
        </a:p>
      </dgm:t>
    </dgm:pt>
    <dgm:pt modelId="{B45EE0C5-9507-4F27-93DF-FCD7354127D1}" type="parTrans" cxnId="{DD8939FB-6C15-4A99-BC89-2D5D7B384C9D}">
      <dgm:prSet/>
      <dgm:spPr/>
      <dgm:t>
        <a:bodyPr/>
        <a:lstStyle/>
        <a:p>
          <a:endParaRPr lang="es-MX"/>
        </a:p>
      </dgm:t>
    </dgm:pt>
    <dgm:pt modelId="{1935BE0B-AF5A-4A65-BAFB-C8CA6121A868}" type="pres">
      <dgm:prSet presAssocID="{48AA992E-21D7-45B0-9BAB-0D8D5429E5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5B3B08B-AD8E-409D-B3B4-34B71DBFDC16}" type="pres">
      <dgm:prSet presAssocID="{FC70609D-A0CE-41C7-A903-23555AF21537}" presName="parentText" presStyleLbl="node1" presStyleIdx="0" presStyleCnt="1" custScaleX="94020" custScaleY="364654" custLinFactNeighborX="-8643" custLinFactNeighborY="10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4A000F1-5235-4C8F-8E3F-3206DCDF89C5}" type="presOf" srcId="{48AA992E-21D7-45B0-9BAB-0D8D5429E537}" destId="{1935BE0B-AF5A-4A65-BAFB-C8CA6121A868}" srcOrd="0" destOrd="0" presId="urn:microsoft.com/office/officeart/2005/8/layout/vList2"/>
    <dgm:cxn modelId="{DD8939FB-6C15-4A99-BC89-2D5D7B384C9D}" srcId="{48AA992E-21D7-45B0-9BAB-0D8D5429E537}" destId="{FC70609D-A0CE-41C7-A903-23555AF21537}" srcOrd="0" destOrd="0" parTransId="{B45EE0C5-9507-4F27-93DF-FCD7354127D1}" sibTransId="{35D4AA5C-E928-42A1-9402-2A6CD86E6EFE}"/>
    <dgm:cxn modelId="{A14D2A55-45C0-4DA9-9FFE-CA26A19FB5AC}" type="presOf" srcId="{FC70609D-A0CE-41C7-A903-23555AF21537}" destId="{B5B3B08B-AD8E-409D-B3B4-34B71DBFDC16}" srcOrd="0" destOrd="0" presId="urn:microsoft.com/office/officeart/2005/8/layout/vList2"/>
    <dgm:cxn modelId="{AB677E22-FB7C-4455-9532-BB27EC0A2BCE}" type="presParOf" srcId="{1935BE0B-AF5A-4A65-BAFB-C8CA6121A868}" destId="{B5B3B08B-AD8E-409D-B3B4-34B71DBFDC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9FD321-C2B8-4453-9997-6C496E91DB93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949FFD8-AC66-4DEE-AFB2-787B81135849}">
      <dgm:prSet phldrT="[Texto]" custT="1"/>
      <dgm:spPr/>
      <dgm:t>
        <a:bodyPr/>
        <a:lstStyle/>
        <a:p>
          <a:pPr algn="ctr"/>
          <a:r>
            <a:rPr lang="es-MX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ASF  </a:t>
          </a:r>
          <a:r>
            <a: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 colaboración con   </a:t>
          </a:r>
          <a:r>
            <a:rPr lang="es-MX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EFSL</a:t>
          </a:r>
          <a:r>
            <a: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s-MX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DC9B7-BEC3-4532-B5ED-DC8B195BBC13}" type="parTrans" cxnId="{ECA05836-4D27-4478-843E-61CC7D048739}">
      <dgm:prSet/>
      <dgm:spPr/>
      <dgm:t>
        <a:bodyPr/>
        <a:lstStyle/>
        <a:p>
          <a:endParaRPr lang="es-MX"/>
        </a:p>
      </dgm:t>
    </dgm:pt>
    <dgm:pt modelId="{4B5D0D5F-9DEB-4A9E-9E5B-66F8551A1DCA}" type="sibTrans" cxnId="{ECA05836-4D27-4478-843E-61CC7D048739}">
      <dgm:prSet/>
      <dgm:spPr/>
      <dgm:t>
        <a:bodyPr/>
        <a:lstStyle/>
        <a:p>
          <a:endParaRPr lang="es-MX"/>
        </a:p>
      </dgm:t>
    </dgm:pt>
    <dgm:pt modelId="{9E18F922-2ADE-42F1-B8C5-20A7279A8E7D}">
      <dgm:prSet phldrT="[Texto]" custT="1"/>
      <dgm:spPr/>
      <dgm:t>
        <a:bodyPr/>
        <a:lstStyle/>
        <a:p>
          <a:pPr algn="just"/>
          <a:r>
            <a:rPr lang="es-MX" sz="2800" b="1" i="0" dirty="0" smtClean="0">
              <a:effectLst/>
            </a:rPr>
            <a:t>Actualmente se trabaja en el diseño de un mecanismo de notificación, dentro de los procedimientos para el </a:t>
          </a:r>
          <a:r>
            <a:rPr lang="es-MX" sz="2800" b="1" i="0" dirty="0" err="1" smtClean="0">
              <a:effectLst/>
            </a:rPr>
            <a:t>fincamiento</a:t>
          </a:r>
          <a:r>
            <a:rPr lang="es-MX" sz="2800" b="1" i="0" dirty="0" smtClean="0">
              <a:effectLst/>
            </a:rPr>
            <a:t> de responsabilidades resarcitorias, que permita el apoyo de las EFSL sin que ello llegue a representar un problema respecto de la competencia para practicar dichas diligencias. </a:t>
          </a:r>
          <a:endParaRPr lang="es-MX" sz="2800" b="1" i="0" dirty="0">
            <a:effectLst/>
          </a:endParaRPr>
        </a:p>
      </dgm:t>
    </dgm:pt>
    <dgm:pt modelId="{BD12AFA9-23FB-44DF-A560-58C6F2394367}" type="parTrans" cxnId="{83F4A0F7-9F81-4743-873C-58D98BD3E01E}">
      <dgm:prSet/>
      <dgm:spPr/>
      <dgm:t>
        <a:bodyPr/>
        <a:lstStyle/>
        <a:p>
          <a:endParaRPr lang="es-MX"/>
        </a:p>
      </dgm:t>
    </dgm:pt>
    <dgm:pt modelId="{6E72F4D6-CED7-4AFD-B258-5FA0212FE7D0}" type="sibTrans" cxnId="{83F4A0F7-9F81-4743-873C-58D98BD3E01E}">
      <dgm:prSet/>
      <dgm:spPr/>
      <dgm:t>
        <a:bodyPr/>
        <a:lstStyle/>
        <a:p>
          <a:endParaRPr lang="es-MX"/>
        </a:p>
      </dgm:t>
    </dgm:pt>
    <dgm:pt modelId="{39F182CD-FA5A-4D49-934B-99199C5733A7}" type="pres">
      <dgm:prSet presAssocID="{E09FD321-C2B8-4453-9997-6C496E91DB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1B89B69-FCDB-4F32-A076-1B304E8FC7D1}" type="pres">
      <dgm:prSet presAssocID="{2949FFD8-AC66-4DEE-AFB2-787B81135849}" presName="parentText" presStyleLbl="node1" presStyleIdx="0" presStyleCnt="1" custLinFactNeighborY="-2969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655535-8A08-49A2-B47D-1DA83B8A2E20}" type="pres">
      <dgm:prSet presAssocID="{2949FFD8-AC66-4DEE-AFB2-787B8113584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3F4A0F7-9F81-4743-873C-58D98BD3E01E}" srcId="{2949FFD8-AC66-4DEE-AFB2-787B81135849}" destId="{9E18F922-2ADE-42F1-B8C5-20A7279A8E7D}" srcOrd="0" destOrd="0" parTransId="{BD12AFA9-23FB-44DF-A560-58C6F2394367}" sibTransId="{6E72F4D6-CED7-4AFD-B258-5FA0212FE7D0}"/>
    <dgm:cxn modelId="{ECA05836-4D27-4478-843E-61CC7D048739}" srcId="{E09FD321-C2B8-4453-9997-6C496E91DB93}" destId="{2949FFD8-AC66-4DEE-AFB2-787B81135849}" srcOrd="0" destOrd="0" parTransId="{C75DC9B7-BEC3-4532-B5ED-DC8B195BBC13}" sibTransId="{4B5D0D5F-9DEB-4A9E-9E5B-66F8551A1DCA}"/>
    <dgm:cxn modelId="{F0A63550-E9B0-4441-BF3D-F06DFE0C1FA9}" type="presOf" srcId="{2949FFD8-AC66-4DEE-AFB2-787B81135849}" destId="{A1B89B69-FCDB-4F32-A076-1B304E8FC7D1}" srcOrd="0" destOrd="0" presId="urn:microsoft.com/office/officeart/2005/8/layout/vList2"/>
    <dgm:cxn modelId="{4F3A1B57-C8B8-4975-956B-6A634B5592D7}" type="presOf" srcId="{9E18F922-2ADE-42F1-B8C5-20A7279A8E7D}" destId="{1F655535-8A08-49A2-B47D-1DA83B8A2E20}" srcOrd="0" destOrd="0" presId="urn:microsoft.com/office/officeart/2005/8/layout/vList2"/>
    <dgm:cxn modelId="{F10394C3-73ED-47D2-BDAF-166809E98EDF}" type="presOf" srcId="{E09FD321-C2B8-4453-9997-6C496E91DB93}" destId="{39F182CD-FA5A-4D49-934B-99199C5733A7}" srcOrd="0" destOrd="0" presId="urn:microsoft.com/office/officeart/2005/8/layout/vList2"/>
    <dgm:cxn modelId="{3B637938-0AF3-43BF-AA93-CCEAA2DB1879}" type="presParOf" srcId="{39F182CD-FA5A-4D49-934B-99199C5733A7}" destId="{A1B89B69-FCDB-4F32-A076-1B304E8FC7D1}" srcOrd="0" destOrd="0" presId="urn:microsoft.com/office/officeart/2005/8/layout/vList2"/>
    <dgm:cxn modelId="{F1692B4C-4A6E-4DEB-94A7-F07B216FD0D3}" type="presParOf" srcId="{39F182CD-FA5A-4D49-934B-99199C5733A7}" destId="{1F655535-8A08-49A2-B47D-1DA83B8A2E2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AA992E-21D7-45B0-9BAB-0D8D5429E537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3EA3A101-22FC-4FCB-A57C-C93B2131E3F9}">
      <dgm:prSet phldrT="[Texto]" custT="1"/>
      <dgm:spPr/>
      <dgm:t>
        <a:bodyPr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es-MX" sz="1800" b="1" dirty="0" smtClean="0"/>
            <a:t>Grupo Parlamentario de Morena. </a:t>
          </a:r>
          <a:br>
            <a:rPr lang="es-MX" sz="1800" b="1" dirty="0" smtClean="0"/>
          </a:br>
          <a:r>
            <a:rPr lang="es-MX" sz="1800" b="1" dirty="0" smtClean="0"/>
            <a:t>abril de 2016. </a:t>
          </a:r>
          <a:endParaRPr lang="es-MX" sz="1800" b="1" dirty="0"/>
        </a:p>
      </dgm:t>
    </dgm:pt>
    <dgm:pt modelId="{48B09CFC-7C56-4B26-B740-9B836B3B97E0}" type="parTrans" cxnId="{2333582D-D27E-4188-981B-F68A7FD14542}">
      <dgm:prSet/>
      <dgm:spPr/>
      <dgm:t>
        <a:bodyPr/>
        <a:lstStyle/>
        <a:p>
          <a:endParaRPr lang="es-MX"/>
        </a:p>
      </dgm:t>
    </dgm:pt>
    <dgm:pt modelId="{B496C4D4-C98F-45E9-A08B-7868BE61F3EF}" type="sibTrans" cxnId="{2333582D-D27E-4188-981B-F68A7FD14542}">
      <dgm:prSet/>
      <dgm:spPr/>
      <dgm:t>
        <a:bodyPr/>
        <a:lstStyle/>
        <a:p>
          <a:endParaRPr lang="es-MX"/>
        </a:p>
      </dgm:t>
    </dgm:pt>
    <dgm:pt modelId="{FC70609D-A0CE-41C7-A903-23555AF21537}">
      <dgm:prSet phldrT="[Texto]" custT="1"/>
      <dgm:spPr/>
      <dgm:t>
        <a:bodyPr/>
        <a:lstStyle/>
        <a:p>
          <a:pPr algn="ctr"/>
          <a:r>
            <a:rPr lang="es-MX" sz="1800" b="1" dirty="0" smtClean="0"/>
            <a:t>Partido Acción Nacional           </a:t>
          </a:r>
        </a:p>
        <a:p>
          <a:pPr algn="ctr"/>
          <a:r>
            <a:rPr lang="es-MX" sz="1800" b="1" dirty="0" smtClean="0"/>
            <a:t>marzo de 2016. </a:t>
          </a:r>
          <a:endParaRPr lang="es-MX" sz="1800" b="1" dirty="0"/>
        </a:p>
      </dgm:t>
    </dgm:pt>
    <dgm:pt modelId="{35D4AA5C-E928-42A1-9402-2A6CD86E6EFE}" type="sibTrans" cxnId="{DD8939FB-6C15-4A99-BC89-2D5D7B384C9D}">
      <dgm:prSet/>
      <dgm:spPr/>
      <dgm:t>
        <a:bodyPr/>
        <a:lstStyle/>
        <a:p>
          <a:endParaRPr lang="es-MX"/>
        </a:p>
      </dgm:t>
    </dgm:pt>
    <dgm:pt modelId="{B45EE0C5-9507-4F27-93DF-FCD7354127D1}" type="parTrans" cxnId="{DD8939FB-6C15-4A99-BC89-2D5D7B384C9D}">
      <dgm:prSet/>
      <dgm:spPr/>
      <dgm:t>
        <a:bodyPr/>
        <a:lstStyle/>
        <a:p>
          <a:endParaRPr lang="es-MX"/>
        </a:p>
      </dgm:t>
    </dgm:pt>
    <dgm:pt modelId="{A484C0CE-48E0-456C-95C2-3B29FDF73939}">
      <dgm:prSet phldrT="[Texto]" custT="1"/>
      <dgm:spPr/>
      <dgm:t>
        <a:bodyPr/>
        <a:lstStyle/>
        <a:p>
          <a:pPr algn="ctr"/>
          <a:r>
            <a:rPr lang="es-MX" sz="1800" b="1" dirty="0" smtClean="0"/>
            <a:t>Partido de la Revolución Democrática         </a:t>
          </a:r>
        </a:p>
        <a:p>
          <a:pPr algn="ctr"/>
          <a:r>
            <a:rPr lang="es-MX" sz="1800" b="1" dirty="0" smtClean="0"/>
            <a:t>abril 2016                                 </a:t>
          </a:r>
          <a:endParaRPr lang="es-MX" sz="1800" b="1" dirty="0"/>
        </a:p>
      </dgm:t>
    </dgm:pt>
    <dgm:pt modelId="{843EF5C9-4FED-4880-9D20-34E198467F71}" type="parTrans" cxnId="{84F6A392-6C14-4A98-8342-7655D1055C9F}">
      <dgm:prSet/>
      <dgm:spPr/>
      <dgm:t>
        <a:bodyPr/>
        <a:lstStyle/>
        <a:p>
          <a:endParaRPr lang="es-MX"/>
        </a:p>
      </dgm:t>
    </dgm:pt>
    <dgm:pt modelId="{A613F370-1BF3-4AA1-9B27-DFEB627EC89E}" type="sibTrans" cxnId="{84F6A392-6C14-4A98-8342-7655D1055C9F}">
      <dgm:prSet/>
      <dgm:spPr/>
      <dgm:t>
        <a:bodyPr/>
        <a:lstStyle/>
        <a:p>
          <a:endParaRPr lang="es-MX"/>
        </a:p>
      </dgm:t>
    </dgm:pt>
    <dgm:pt modelId="{02E1A2D2-F020-42E8-A45D-5517500AF92B}">
      <dgm:prSet phldrT="[Texto]" custT="1"/>
      <dgm:spPr/>
      <dgm:t>
        <a:bodyPr/>
        <a:lstStyle/>
        <a:p>
          <a:pPr algn="ctr"/>
          <a:r>
            <a:rPr lang="es-MX" sz="1800" b="1" dirty="0" smtClean="0"/>
            <a:t>Partido Revolucionario Institucional    </a:t>
          </a:r>
        </a:p>
        <a:p>
          <a:pPr algn="ctr"/>
          <a:r>
            <a:rPr lang="es-MX" sz="1800" b="1" dirty="0" smtClean="0"/>
            <a:t> abril de 2016. </a:t>
          </a:r>
          <a:endParaRPr lang="es-MX" sz="1800" b="1" dirty="0"/>
        </a:p>
      </dgm:t>
    </dgm:pt>
    <dgm:pt modelId="{28CAD4A4-20FA-431F-AF09-B36E6A79C99E}" type="parTrans" cxnId="{C35ED280-84C7-48A3-90BE-01974F51F9A0}">
      <dgm:prSet/>
      <dgm:spPr/>
      <dgm:t>
        <a:bodyPr/>
        <a:lstStyle/>
        <a:p>
          <a:endParaRPr lang="es-MX"/>
        </a:p>
      </dgm:t>
    </dgm:pt>
    <dgm:pt modelId="{77E9898A-22F3-4716-BBFE-5022ACC9EE93}" type="sibTrans" cxnId="{C35ED280-84C7-48A3-90BE-01974F51F9A0}">
      <dgm:prSet/>
      <dgm:spPr/>
      <dgm:t>
        <a:bodyPr/>
        <a:lstStyle/>
        <a:p>
          <a:endParaRPr lang="es-MX"/>
        </a:p>
      </dgm:t>
    </dgm:pt>
    <dgm:pt modelId="{1935BE0B-AF5A-4A65-BAFB-C8CA6121A868}" type="pres">
      <dgm:prSet presAssocID="{48AA992E-21D7-45B0-9BAB-0D8D5429E5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5B3B08B-AD8E-409D-B3B4-34B71DBFDC16}" type="pres">
      <dgm:prSet presAssocID="{FC70609D-A0CE-41C7-A903-23555AF21537}" presName="parentText" presStyleLbl="node1" presStyleIdx="0" presStyleCnt="4" custScaleX="7741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EB5DB5-5E38-45F3-9BC6-ABF9E5880BE7}" type="pres">
      <dgm:prSet presAssocID="{35D4AA5C-E928-42A1-9402-2A6CD86E6EFE}" presName="spacer" presStyleCnt="0"/>
      <dgm:spPr/>
      <dgm:t>
        <a:bodyPr/>
        <a:lstStyle/>
        <a:p>
          <a:endParaRPr lang="es-MX"/>
        </a:p>
      </dgm:t>
    </dgm:pt>
    <dgm:pt modelId="{718454B1-4284-4E86-A570-60BC0B64AB27}" type="pres">
      <dgm:prSet presAssocID="{3EA3A101-22FC-4FCB-A57C-C93B2131E3F9}" presName="parentText" presStyleLbl="node1" presStyleIdx="1" presStyleCnt="4" custScaleX="7741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70AF3B-39E4-4870-BF5E-D6FEA9B4F311}" type="pres">
      <dgm:prSet presAssocID="{B496C4D4-C98F-45E9-A08B-7868BE61F3EF}" presName="spacer" presStyleCnt="0"/>
      <dgm:spPr/>
      <dgm:t>
        <a:bodyPr/>
        <a:lstStyle/>
        <a:p>
          <a:endParaRPr lang="es-MX"/>
        </a:p>
      </dgm:t>
    </dgm:pt>
    <dgm:pt modelId="{51AB486C-7A9A-4D06-81CC-FFE8D4298C74}" type="pres">
      <dgm:prSet presAssocID="{A484C0CE-48E0-456C-95C2-3B29FDF73939}" presName="parentText" presStyleLbl="node1" presStyleIdx="2" presStyleCnt="4" custScaleX="7741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C19098-F3A3-4947-B058-9088CD6A9778}" type="pres">
      <dgm:prSet presAssocID="{A613F370-1BF3-4AA1-9B27-DFEB627EC89E}" presName="spacer" presStyleCnt="0"/>
      <dgm:spPr/>
      <dgm:t>
        <a:bodyPr/>
        <a:lstStyle/>
        <a:p>
          <a:endParaRPr lang="es-MX"/>
        </a:p>
      </dgm:t>
    </dgm:pt>
    <dgm:pt modelId="{11CDA3E3-A5BD-4973-94AD-0059336C7743}" type="pres">
      <dgm:prSet presAssocID="{02E1A2D2-F020-42E8-A45D-5517500AF92B}" presName="parentText" presStyleLbl="node1" presStyleIdx="3" presStyleCnt="4" custScaleX="7741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5583666-CB5F-4E2F-B8FA-1DE787D3AACF}" type="presOf" srcId="{48AA992E-21D7-45B0-9BAB-0D8D5429E537}" destId="{1935BE0B-AF5A-4A65-BAFB-C8CA6121A868}" srcOrd="0" destOrd="0" presId="urn:microsoft.com/office/officeart/2005/8/layout/vList2"/>
    <dgm:cxn modelId="{84F6A392-6C14-4A98-8342-7655D1055C9F}" srcId="{48AA992E-21D7-45B0-9BAB-0D8D5429E537}" destId="{A484C0CE-48E0-456C-95C2-3B29FDF73939}" srcOrd="2" destOrd="0" parTransId="{843EF5C9-4FED-4880-9D20-34E198467F71}" sibTransId="{A613F370-1BF3-4AA1-9B27-DFEB627EC89E}"/>
    <dgm:cxn modelId="{A6BC4B0D-D96F-4B5D-93F1-A5084BC12D03}" type="presOf" srcId="{02E1A2D2-F020-42E8-A45D-5517500AF92B}" destId="{11CDA3E3-A5BD-4973-94AD-0059336C7743}" srcOrd="0" destOrd="0" presId="urn:microsoft.com/office/officeart/2005/8/layout/vList2"/>
    <dgm:cxn modelId="{C56B15DE-E236-4A7C-8141-851FB4E3650D}" type="presOf" srcId="{FC70609D-A0CE-41C7-A903-23555AF21537}" destId="{B5B3B08B-AD8E-409D-B3B4-34B71DBFDC16}" srcOrd="0" destOrd="0" presId="urn:microsoft.com/office/officeart/2005/8/layout/vList2"/>
    <dgm:cxn modelId="{DD8939FB-6C15-4A99-BC89-2D5D7B384C9D}" srcId="{48AA992E-21D7-45B0-9BAB-0D8D5429E537}" destId="{FC70609D-A0CE-41C7-A903-23555AF21537}" srcOrd="0" destOrd="0" parTransId="{B45EE0C5-9507-4F27-93DF-FCD7354127D1}" sibTransId="{35D4AA5C-E928-42A1-9402-2A6CD86E6EFE}"/>
    <dgm:cxn modelId="{2333582D-D27E-4188-981B-F68A7FD14542}" srcId="{48AA992E-21D7-45B0-9BAB-0D8D5429E537}" destId="{3EA3A101-22FC-4FCB-A57C-C93B2131E3F9}" srcOrd="1" destOrd="0" parTransId="{48B09CFC-7C56-4B26-B740-9B836B3B97E0}" sibTransId="{B496C4D4-C98F-45E9-A08B-7868BE61F3EF}"/>
    <dgm:cxn modelId="{C35ED280-84C7-48A3-90BE-01974F51F9A0}" srcId="{48AA992E-21D7-45B0-9BAB-0D8D5429E537}" destId="{02E1A2D2-F020-42E8-A45D-5517500AF92B}" srcOrd="3" destOrd="0" parTransId="{28CAD4A4-20FA-431F-AF09-B36E6A79C99E}" sibTransId="{77E9898A-22F3-4716-BBFE-5022ACC9EE93}"/>
    <dgm:cxn modelId="{55892AD3-6083-41AD-9449-469DC015C0BE}" type="presOf" srcId="{A484C0CE-48E0-456C-95C2-3B29FDF73939}" destId="{51AB486C-7A9A-4D06-81CC-FFE8D4298C74}" srcOrd="0" destOrd="0" presId="urn:microsoft.com/office/officeart/2005/8/layout/vList2"/>
    <dgm:cxn modelId="{AB2C3332-0710-47E8-B549-9AF1F9223984}" type="presOf" srcId="{3EA3A101-22FC-4FCB-A57C-C93B2131E3F9}" destId="{718454B1-4284-4E86-A570-60BC0B64AB27}" srcOrd="0" destOrd="0" presId="urn:microsoft.com/office/officeart/2005/8/layout/vList2"/>
    <dgm:cxn modelId="{9AD401B7-B196-4CD3-ACE6-7D357A02ED99}" type="presParOf" srcId="{1935BE0B-AF5A-4A65-BAFB-C8CA6121A868}" destId="{B5B3B08B-AD8E-409D-B3B4-34B71DBFDC16}" srcOrd="0" destOrd="0" presId="urn:microsoft.com/office/officeart/2005/8/layout/vList2"/>
    <dgm:cxn modelId="{7D46F901-C85D-45DE-87CB-953282060E00}" type="presParOf" srcId="{1935BE0B-AF5A-4A65-BAFB-C8CA6121A868}" destId="{28EB5DB5-5E38-45F3-9BC6-ABF9E5880BE7}" srcOrd="1" destOrd="0" presId="urn:microsoft.com/office/officeart/2005/8/layout/vList2"/>
    <dgm:cxn modelId="{E3089719-031F-4C96-ACD2-694F3FC56E05}" type="presParOf" srcId="{1935BE0B-AF5A-4A65-BAFB-C8CA6121A868}" destId="{718454B1-4284-4E86-A570-60BC0B64AB27}" srcOrd="2" destOrd="0" presId="urn:microsoft.com/office/officeart/2005/8/layout/vList2"/>
    <dgm:cxn modelId="{E3076CAE-878A-4B2C-8E08-9E5DFFDF34F4}" type="presParOf" srcId="{1935BE0B-AF5A-4A65-BAFB-C8CA6121A868}" destId="{F370AF3B-39E4-4870-BF5E-D6FEA9B4F311}" srcOrd="3" destOrd="0" presId="urn:microsoft.com/office/officeart/2005/8/layout/vList2"/>
    <dgm:cxn modelId="{1076ACCA-6159-46EE-B0CF-AA2006984D3B}" type="presParOf" srcId="{1935BE0B-AF5A-4A65-BAFB-C8CA6121A868}" destId="{51AB486C-7A9A-4D06-81CC-FFE8D4298C74}" srcOrd="4" destOrd="0" presId="urn:microsoft.com/office/officeart/2005/8/layout/vList2"/>
    <dgm:cxn modelId="{EEC4BA60-CABF-4193-9050-F5306C4C4E49}" type="presParOf" srcId="{1935BE0B-AF5A-4A65-BAFB-C8CA6121A868}" destId="{EBC19098-F3A3-4947-B058-9088CD6A9778}" srcOrd="5" destOrd="0" presId="urn:microsoft.com/office/officeart/2005/8/layout/vList2"/>
    <dgm:cxn modelId="{A2B9EFC0-0ABE-4EC9-B95C-DA2DD884CC38}" type="presParOf" srcId="{1935BE0B-AF5A-4A65-BAFB-C8CA6121A868}" destId="{11CDA3E3-A5BD-4973-94AD-0059336C77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AA992E-21D7-45B0-9BAB-0D8D5429E537}" type="doc">
      <dgm:prSet loTypeId="urn:microsoft.com/office/officeart/2005/8/layout/vList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EA3A101-22FC-4FCB-A57C-C93B2131E3F9}">
      <dgm:prSet phldrT="[Texto]" custT="1"/>
      <dgm:spPr/>
      <dgm:t>
        <a:bodyPr/>
        <a:lstStyle/>
        <a:p>
          <a:pPr algn="just"/>
          <a:r>
            <a:rPr lang="es-ES" sz="1800" b="1" dirty="0" smtClean="0"/>
            <a:t>SENADO PRESENTÓ UN PAQUETE DE REFORMAS :</a:t>
          </a:r>
        </a:p>
      </dgm:t>
    </dgm:pt>
    <dgm:pt modelId="{48B09CFC-7C56-4B26-B740-9B836B3B97E0}" type="parTrans" cxnId="{2333582D-D27E-4188-981B-F68A7FD14542}">
      <dgm:prSet/>
      <dgm:spPr/>
      <dgm:t>
        <a:bodyPr/>
        <a:lstStyle/>
        <a:p>
          <a:endParaRPr lang="es-MX"/>
        </a:p>
      </dgm:t>
    </dgm:pt>
    <dgm:pt modelId="{B496C4D4-C98F-45E9-A08B-7868BE61F3EF}" type="sibTrans" cxnId="{2333582D-D27E-4188-981B-F68A7FD14542}">
      <dgm:prSet/>
      <dgm:spPr/>
      <dgm:t>
        <a:bodyPr/>
        <a:lstStyle/>
        <a:p>
          <a:endParaRPr lang="es-MX"/>
        </a:p>
      </dgm:t>
    </dgm:pt>
    <dgm:pt modelId="{773C12D4-C18A-4674-B092-7C21D93865EC}">
      <dgm:prSet phldrT="[Texto]" custT="1"/>
      <dgm:spPr/>
      <dgm:t>
        <a:bodyPr/>
        <a:lstStyle/>
        <a:p>
          <a:pPr algn="just"/>
          <a:r>
            <a:rPr lang="es-ES" sz="1800" b="1" dirty="0" smtClean="0"/>
            <a:t>LEY GENERAL DE RESPONSABILIDADES ADMINISTRATIVAS DE LOS SERVIDORES PÚBLICOS Y PARTICULARES VINCULADOS CON FALTAS GRAVES, </a:t>
          </a:r>
          <a:endParaRPr lang="es-MX" sz="1800" b="1" dirty="0"/>
        </a:p>
      </dgm:t>
    </dgm:pt>
    <dgm:pt modelId="{C3A1A454-2A1F-4B22-B8A9-D63AF6B63CEC}" type="parTrans" cxnId="{2324D530-78C6-40C4-9926-83A76AB55818}">
      <dgm:prSet/>
      <dgm:spPr/>
      <dgm:t>
        <a:bodyPr/>
        <a:lstStyle/>
        <a:p>
          <a:endParaRPr lang="es-MX"/>
        </a:p>
      </dgm:t>
    </dgm:pt>
    <dgm:pt modelId="{89C93C7A-3849-4E11-9DD6-459741945620}" type="sibTrans" cxnId="{2324D530-78C6-40C4-9926-83A76AB55818}">
      <dgm:prSet/>
      <dgm:spPr/>
      <dgm:t>
        <a:bodyPr/>
        <a:lstStyle/>
        <a:p>
          <a:endParaRPr lang="es-MX"/>
        </a:p>
      </dgm:t>
    </dgm:pt>
    <dgm:pt modelId="{052DDDD4-646F-49ED-B091-2AFA25AB5AAD}">
      <dgm:prSet phldrT="[Texto]" custT="1"/>
      <dgm:spPr/>
      <dgm:t>
        <a:bodyPr/>
        <a:lstStyle/>
        <a:p>
          <a:pPr algn="just"/>
          <a:r>
            <a:rPr lang="es-ES" sz="1800" b="1" dirty="0" smtClean="0"/>
            <a:t>LEY GENERAL DEL SISTEMA NACIONAL ANTICORRUPCIÓN</a:t>
          </a:r>
          <a:endParaRPr lang="es-MX" sz="1800" b="1" dirty="0"/>
        </a:p>
      </dgm:t>
    </dgm:pt>
    <dgm:pt modelId="{074E5612-23E6-4C7C-898B-CCD70A4F1A21}" type="parTrans" cxnId="{42E82DD7-BE3B-48DD-BC57-733AD5A0004D}">
      <dgm:prSet/>
      <dgm:spPr/>
      <dgm:t>
        <a:bodyPr/>
        <a:lstStyle/>
        <a:p>
          <a:endParaRPr lang="es-MX"/>
        </a:p>
      </dgm:t>
    </dgm:pt>
    <dgm:pt modelId="{0A20D484-F82A-47E6-8A43-73C388E62257}" type="sibTrans" cxnId="{42E82DD7-BE3B-48DD-BC57-733AD5A0004D}">
      <dgm:prSet/>
      <dgm:spPr/>
      <dgm:t>
        <a:bodyPr/>
        <a:lstStyle/>
        <a:p>
          <a:endParaRPr lang="es-MX"/>
        </a:p>
      </dgm:t>
    </dgm:pt>
    <dgm:pt modelId="{F7FB339B-3199-4BE9-89B3-FA3F90F81C74}">
      <dgm:prSet phldrT="[Texto]" custT="1"/>
      <dgm:spPr/>
      <dgm:t>
        <a:bodyPr/>
        <a:lstStyle/>
        <a:p>
          <a:pPr algn="just"/>
          <a:r>
            <a:rPr lang="es-ES" sz="1800" b="1" dirty="0" smtClean="0"/>
            <a:t>LEY ORGÁNICA DEL TRIBUNAL FEDERAL DE JUSTICIA ADMINISTRATIVA </a:t>
          </a:r>
          <a:endParaRPr lang="es-MX" sz="1800" b="1" dirty="0"/>
        </a:p>
      </dgm:t>
    </dgm:pt>
    <dgm:pt modelId="{BE65B9AE-A106-4862-A144-7B90CB7A42F4}" type="parTrans" cxnId="{E34503FF-F077-4946-A5AC-73D4B3CF3D99}">
      <dgm:prSet/>
      <dgm:spPr/>
      <dgm:t>
        <a:bodyPr/>
        <a:lstStyle/>
        <a:p>
          <a:endParaRPr lang="es-MX"/>
        </a:p>
      </dgm:t>
    </dgm:pt>
    <dgm:pt modelId="{C22DA97E-2769-4CE8-A3B4-2A37ECC1F56C}" type="sibTrans" cxnId="{E34503FF-F077-4946-A5AC-73D4B3CF3D99}">
      <dgm:prSet/>
      <dgm:spPr/>
      <dgm:t>
        <a:bodyPr/>
        <a:lstStyle/>
        <a:p>
          <a:endParaRPr lang="es-MX"/>
        </a:p>
      </dgm:t>
    </dgm:pt>
    <dgm:pt modelId="{8712C068-AB68-42C1-8556-88B8BD1542EF}">
      <dgm:prSet phldrT="[Texto]" custT="1"/>
      <dgm:spPr/>
      <dgm:t>
        <a:bodyPr/>
        <a:lstStyle/>
        <a:p>
          <a:pPr algn="just"/>
          <a:r>
            <a:rPr lang="es-ES" sz="1800" b="1" dirty="0" smtClean="0"/>
            <a:t>LEY ORGÁNICA DE LA ADMINISTRACIÓN PÚBLICA FEDERAL </a:t>
          </a:r>
          <a:endParaRPr lang="es-MX" sz="1800" b="1" dirty="0"/>
        </a:p>
      </dgm:t>
    </dgm:pt>
    <dgm:pt modelId="{4A5C1A63-94C2-427B-B448-BEE59CF119CF}" type="parTrans" cxnId="{AD405A2A-9C4D-4265-BF3F-8DA4E5A42FE7}">
      <dgm:prSet/>
      <dgm:spPr/>
      <dgm:t>
        <a:bodyPr/>
        <a:lstStyle/>
        <a:p>
          <a:endParaRPr lang="es-MX"/>
        </a:p>
      </dgm:t>
    </dgm:pt>
    <dgm:pt modelId="{692B4E07-4108-4425-97CB-E19FA726BDE6}" type="sibTrans" cxnId="{AD405A2A-9C4D-4265-BF3F-8DA4E5A42FE7}">
      <dgm:prSet/>
      <dgm:spPr/>
      <dgm:t>
        <a:bodyPr/>
        <a:lstStyle/>
        <a:p>
          <a:endParaRPr lang="es-MX"/>
        </a:p>
      </dgm:t>
    </dgm:pt>
    <dgm:pt modelId="{86A63AE0-1F65-409D-B780-ADF326AEA13D}">
      <dgm:prSet phldrT="[Texto]" custT="1"/>
      <dgm:spPr/>
      <dgm:t>
        <a:bodyPr/>
        <a:lstStyle/>
        <a:p>
          <a:pPr algn="just"/>
          <a:r>
            <a:rPr lang="es-ES" sz="1800" b="1" dirty="0" smtClean="0"/>
            <a:t>LEY DE FISCALIZACIÓN Y RENDICIÓN DE CUENTAS DE LA FEDERACIÓN</a:t>
          </a:r>
          <a:endParaRPr lang="es-MX" sz="1800" b="1" dirty="0"/>
        </a:p>
      </dgm:t>
    </dgm:pt>
    <dgm:pt modelId="{FEB54C57-34F3-4535-8666-892B0BBEDFC0}" type="parTrans" cxnId="{4FA50FA0-C565-4DC0-A6F5-91BA43ECDCB9}">
      <dgm:prSet/>
      <dgm:spPr/>
      <dgm:t>
        <a:bodyPr/>
        <a:lstStyle/>
        <a:p>
          <a:endParaRPr lang="es-MX"/>
        </a:p>
      </dgm:t>
    </dgm:pt>
    <dgm:pt modelId="{CAC9FD9E-42D9-41FB-BF54-F6D647F53E31}" type="sibTrans" cxnId="{4FA50FA0-C565-4DC0-A6F5-91BA43ECDCB9}">
      <dgm:prSet/>
      <dgm:spPr/>
      <dgm:t>
        <a:bodyPr/>
        <a:lstStyle/>
        <a:p>
          <a:endParaRPr lang="es-MX"/>
        </a:p>
      </dgm:t>
    </dgm:pt>
    <dgm:pt modelId="{B43B39BD-49C5-4274-9772-4A5A8AD929CC}" type="pres">
      <dgm:prSet presAssocID="{48AA992E-21D7-45B0-9BAB-0D8D5429E5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C952463-72C7-49A4-9C97-AFC8DB2CEF07}" type="pres">
      <dgm:prSet presAssocID="{3EA3A101-22FC-4FCB-A57C-C93B2131E3F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802E08-040E-4F4C-B7DD-C384CED1A215}" type="pres">
      <dgm:prSet presAssocID="{B496C4D4-C98F-45E9-A08B-7868BE61F3EF}" presName="spacer" presStyleCnt="0"/>
      <dgm:spPr/>
      <dgm:t>
        <a:bodyPr/>
        <a:lstStyle/>
        <a:p>
          <a:endParaRPr lang="es-MX"/>
        </a:p>
      </dgm:t>
    </dgm:pt>
    <dgm:pt modelId="{1CBA0C11-976D-4F33-84E9-6B4E38978BD2}" type="pres">
      <dgm:prSet presAssocID="{052DDDD4-646F-49ED-B091-2AFA25AB5AAD}" presName="parentText" presStyleLbl="node1" presStyleIdx="1" presStyleCnt="6" custScaleX="7408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2C18DB-9684-4734-A2C9-F21F8700909D}" type="pres">
      <dgm:prSet presAssocID="{0A20D484-F82A-47E6-8A43-73C388E62257}" presName="spacer" presStyleCnt="0"/>
      <dgm:spPr/>
      <dgm:t>
        <a:bodyPr/>
        <a:lstStyle/>
        <a:p>
          <a:endParaRPr lang="es-MX"/>
        </a:p>
      </dgm:t>
    </dgm:pt>
    <dgm:pt modelId="{1AC171C5-5F90-44EC-9600-F82BA831FEAA}" type="pres">
      <dgm:prSet presAssocID="{773C12D4-C18A-4674-B092-7C21D93865EC}" presName="parentText" presStyleLbl="node1" presStyleIdx="2" presStyleCnt="6" custScaleX="7408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041BAE-96BD-4B20-A5EF-D2A486AFFF1C}" type="pres">
      <dgm:prSet presAssocID="{89C93C7A-3849-4E11-9DD6-459741945620}" presName="spacer" presStyleCnt="0"/>
      <dgm:spPr/>
      <dgm:t>
        <a:bodyPr/>
        <a:lstStyle/>
        <a:p>
          <a:endParaRPr lang="es-MX"/>
        </a:p>
      </dgm:t>
    </dgm:pt>
    <dgm:pt modelId="{2EB7620D-AC55-4A0E-A1EB-B760845A42B3}" type="pres">
      <dgm:prSet presAssocID="{F7FB339B-3199-4BE9-89B3-FA3F90F81C74}" presName="parentText" presStyleLbl="node1" presStyleIdx="3" presStyleCnt="6" custScaleX="7408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B89E5A-4A9D-41BB-B4FC-6F20C1559A1F}" type="pres">
      <dgm:prSet presAssocID="{C22DA97E-2769-4CE8-A3B4-2A37ECC1F56C}" presName="spacer" presStyleCnt="0"/>
      <dgm:spPr/>
      <dgm:t>
        <a:bodyPr/>
        <a:lstStyle/>
        <a:p>
          <a:endParaRPr lang="es-MX"/>
        </a:p>
      </dgm:t>
    </dgm:pt>
    <dgm:pt modelId="{FAF047AD-8A56-4281-B1F1-329E287E8206}" type="pres">
      <dgm:prSet presAssocID="{8712C068-AB68-42C1-8556-88B8BD1542EF}" presName="parentText" presStyleLbl="node1" presStyleIdx="4" presStyleCnt="6" custScaleX="7408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5EAFA1-648C-41C5-9E57-658965062869}" type="pres">
      <dgm:prSet presAssocID="{692B4E07-4108-4425-97CB-E19FA726BDE6}" presName="spacer" presStyleCnt="0"/>
      <dgm:spPr/>
      <dgm:t>
        <a:bodyPr/>
        <a:lstStyle/>
        <a:p>
          <a:endParaRPr lang="es-MX"/>
        </a:p>
      </dgm:t>
    </dgm:pt>
    <dgm:pt modelId="{4E0633F1-B07C-4204-BC9D-899D236C3946}" type="pres">
      <dgm:prSet presAssocID="{86A63AE0-1F65-409D-B780-ADF326AEA13D}" presName="parentText" presStyleLbl="node1" presStyleIdx="5" presStyleCnt="6" custScaleX="7408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24EADA6-E264-4650-8619-5B3E51ACE9F4}" type="presOf" srcId="{773C12D4-C18A-4674-B092-7C21D93865EC}" destId="{1AC171C5-5F90-44EC-9600-F82BA831FEAA}" srcOrd="0" destOrd="0" presId="urn:microsoft.com/office/officeart/2005/8/layout/vList2"/>
    <dgm:cxn modelId="{2324D530-78C6-40C4-9926-83A76AB55818}" srcId="{48AA992E-21D7-45B0-9BAB-0D8D5429E537}" destId="{773C12D4-C18A-4674-B092-7C21D93865EC}" srcOrd="2" destOrd="0" parTransId="{C3A1A454-2A1F-4B22-B8A9-D63AF6B63CEC}" sibTransId="{89C93C7A-3849-4E11-9DD6-459741945620}"/>
    <dgm:cxn modelId="{ACD9C8E3-0749-4115-957F-619CCF2B23C2}" type="presOf" srcId="{3EA3A101-22FC-4FCB-A57C-C93B2131E3F9}" destId="{FC952463-72C7-49A4-9C97-AFC8DB2CEF07}" srcOrd="0" destOrd="0" presId="urn:microsoft.com/office/officeart/2005/8/layout/vList2"/>
    <dgm:cxn modelId="{2333582D-D27E-4188-981B-F68A7FD14542}" srcId="{48AA992E-21D7-45B0-9BAB-0D8D5429E537}" destId="{3EA3A101-22FC-4FCB-A57C-C93B2131E3F9}" srcOrd="0" destOrd="0" parTransId="{48B09CFC-7C56-4B26-B740-9B836B3B97E0}" sibTransId="{B496C4D4-C98F-45E9-A08B-7868BE61F3EF}"/>
    <dgm:cxn modelId="{EFA0FE19-24C6-497A-A88A-4ABED62D3D04}" type="presOf" srcId="{86A63AE0-1F65-409D-B780-ADF326AEA13D}" destId="{4E0633F1-B07C-4204-BC9D-899D236C3946}" srcOrd="0" destOrd="0" presId="urn:microsoft.com/office/officeart/2005/8/layout/vList2"/>
    <dgm:cxn modelId="{42E82DD7-BE3B-48DD-BC57-733AD5A0004D}" srcId="{48AA992E-21D7-45B0-9BAB-0D8D5429E537}" destId="{052DDDD4-646F-49ED-B091-2AFA25AB5AAD}" srcOrd="1" destOrd="0" parTransId="{074E5612-23E6-4C7C-898B-CCD70A4F1A21}" sibTransId="{0A20D484-F82A-47E6-8A43-73C388E62257}"/>
    <dgm:cxn modelId="{6EA8B1BD-9E45-48C2-A6CE-AB292DACB65C}" type="presOf" srcId="{F7FB339B-3199-4BE9-89B3-FA3F90F81C74}" destId="{2EB7620D-AC55-4A0E-A1EB-B760845A42B3}" srcOrd="0" destOrd="0" presId="urn:microsoft.com/office/officeart/2005/8/layout/vList2"/>
    <dgm:cxn modelId="{C1C048A2-CB5D-442C-855D-6360A1861A01}" type="presOf" srcId="{48AA992E-21D7-45B0-9BAB-0D8D5429E537}" destId="{B43B39BD-49C5-4274-9772-4A5A8AD929CC}" srcOrd="0" destOrd="0" presId="urn:microsoft.com/office/officeart/2005/8/layout/vList2"/>
    <dgm:cxn modelId="{73656C14-030E-4F33-9755-DF56527DB514}" type="presOf" srcId="{052DDDD4-646F-49ED-B091-2AFA25AB5AAD}" destId="{1CBA0C11-976D-4F33-84E9-6B4E38978BD2}" srcOrd="0" destOrd="0" presId="urn:microsoft.com/office/officeart/2005/8/layout/vList2"/>
    <dgm:cxn modelId="{AD405A2A-9C4D-4265-BF3F-8DA4E5A42FE7}" srcId="{48AA992E-21D7-45B0-9BAB-0D8D5429E537}" destId="{8712C068-AB68-42C1-8556-88B8BD1542EF}" srcOrd="4" destOrd="0" parTransId="{4A5C1A63-94C2-427B-B448-BEE59CF119CF}" sibTransId="{692B4E07-4108-4425-97CB-E19FA726BDE6}"/>
    <dgm:cxn modelId="{4FA50FA0-C565-4DC0-A6F5-91BA43ECDCB9}" srcId="{48AA992E-21D7-45B0-9BAB-0D8D5429E537}" destId="{86A63AE0-1F65-409D-B780-ADF326AEA13D}" srcOrd="5" destOrd="0" parTransId="{FEB54C57-34F3-4535-8666-892B0BBEDFC0}" sibTransId="{CAC9FD9E-42D9-41FB-BF54-F6D647F53E31}"/>
    <dgm:cxn modelId="{89425A12-72F8-4902-B89D-FE6A4A8301A7}" type="presOf" srcId="{8712C068-AB68-42C1-8556-88B8BD1542EF}" destId="{FAF047AD-8A56-4281-B1F1-329E287E8206}" srcOrd="0" destOrd="0" presId="urn:microsoft.com/office/officeart/2005/8/layout/vList2"/>
    <dgm:cxn modelId="{E34503FF-F077-4946-A5AC-73D4B3CF3D99}" srcId="{48AA992E-21D7-45B0-9BAB-0D8D5429E537}" destId="{F7FB339B-3199-4BE9-89B3-FA3F90F81C74}" srcOrd="3" destOrd="0" parTransId="{BE65B9AE-A106-4862-A144-7B90CB7A42F4}" sibTransId="{C22DA97E-2769-4CE8-A3B4-2A37ECC1F56C}"/>
    <dgm:cxn modelId="{9AE353D7-38B6-4D93-B50F-BFCF86B0EADA}" type="presParOf" srcId="{B43B39BD-49C5-4274-9772-4A5A8AD929CC}" destId="{FC952463-72C7-49A4-9C97-AFC8DB2CEF07}" srcOrd="0" destOrd="0" presId="urn:microsoft.com/office/officeart/2005/8/layout/vList2"/>
    <dgm:cxn modelId="{4DDFB936-FC2D-4FCA-9F48-47B28FADD3A7}" type="presParOf" srcId="{B43B39BD-49C5-4274-9772-4A5A8AD929CC}" destId="{1B802E08-040E-4F4C-B7DD-C384CED1A215}" srcOrd="1" destOrd="0" presId="urn:microsoft.com/office/officeart/2005/8/layout/vList2"/>
    <dgm:cxn modelId="{93FF913F-580C-48DD-8FE8-B1F1F17ADC80}" type="presParOf" srcId="{B43B39BD-49C5-4274-9772-4A5A8AD929CC}" destId="{1CBA0C11-976D-4F33-84E9-6B4E38978BD2}" srcOrd="2" destOrd="0" presId="urn:microsoft.com/office/officeart/2005/8/layout/vList2"/>
    <dgm:cxn modelId="{8890C484-1AE7-42F3-BF03-FA3FB5946CBA}" type="presParOf" srcId="{B43B39BD-49C5-4274-9772-4A5A8AD929CC}" destId="{742C18DB-9684-4734-A2C9-F21F8700909D}" srcOrd="3" destOrd="0" presId="urn:microsoft.com/office/officeart/2005/8/layout/vList2"/>
    <dgm:cxn modelId="{850A8A87-7ED1-4F2B-B3F3-14FAD650D686}" type="presParOf" srcId="{B43B39BD-49C5-4274-9772-4A5A8AD929CC}" destId="{1AC171C5-5F90-44EC-9600-F82BA831FEAA}" srcOrd="4" destOrd="0" presId="urn:microsoft.com/office/officeart/2005/8/layout/vList2"/>
    <dgm:cxn modelId="{55B55D73-0A3C-40CB-BEDD-97F1894778CC}" type="presParOf" srcId="{B43B39BD-49C5-4274-9772-4A5A8AD929CC}" destId="{A5041BAE-96BD-4B20-A5EF-D2A486AFFF1C}" srcOrd="5" destOrd="0" presId="urn:microsoft.com/office/officeart/2005/8/layout/vList2"/>
    <dgm:cxn modelId="{990F20AA-B805-4195-B3C9-2EAFF851902E}" type="presParOf" srcId="{B43B39BD-49C5-4274-9772-4A5A8AD929CC}" destId="{2EB7620D-AC55-4A0E-A1EB-B760845A42B3}" srcOrd="6" destOrd="0" presId="urn:microsoft.com/office/officeart/2005/8/layout/vList2"/>
    <dgm:cxn modelId="{1DBFD016-6739-4A3D-811C-E80E3000585E}" type="presParOf" srcId="{B43B39BD-49C5-4274-9772-4A5A8AD929CC}" destId="{10B89E5A-4A9D-41BB-B4FC-6F20C1559A1F}" srcOrd="7" destOrd="0" presId="urn:microsoft.com/office/officeart/2005/8/layout/vList2"/>
    <dgm:cxn modelId="{BE8EB403-9F41-4C61-B705-06B340C11FD9}" type="presParOf" srcId="{B43B39BD-49C5-4274-9772-4A5A8AD929CC}" destId="{FAF047AD-8A56-4281-B1F1-329E287E8206}" srcOrd="8" destOrd="0" presId="urn:microsoft.com/office/officeart/2005/8/layout/vList2"/>
    <dgm:cxn modelId="{69520706-412B-4B6E-AAC6-69B2648096B0}" type="presParOf" srcId="{B43B39BD-49C5-4274-9772-4A5A8AD929CC}" destId="{D25EAFA1-648C-41C5-9E57-658965062869}" srcOrd="9" destOrd="0" presId="urn:microsoft.com/office/officeart/2005/8/layout/vList2"/>
    <dgm:cxn modelId="{CC19B9F5-0F60-4DB7-BF3B-D3A3D8FDF6D4}" type="presParOf" srcId="{B43B39BD-49C5-4274-9772-4A5A8AD929CC}" destId="{4E0633F1-B07C-4204-BC9D-899D236C394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AA992E-21D7-45B0-9BAB-0D8D5429E53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EA3A101-22FC-4FCB-A57C-C93B2131E3F9}">
      <dgm:prSet phldrT="[Texto]" custT="1"/>
      <dgm:spPr/>
      <dgm:t>
        <a:bodyPr/>
        <a:lstStyle/>
        <a:p>
          <a:pPr algn="just"/>
          <a:r>
            <a:rPr lang="es-ES" sz="1800" b="1" dirty="0" smtClean="0"/>
            <a:t>El 9 de mayo el Senado determinó elaborar un cronograma de trabajo:</a:t>
          </a:r>
        </a:p>
      </dgm:t>
    </dgm:pt>
    <dgm:pt modelId="{48B09CFC-7C56-4B26-B740-9B836B3B97E0}" type="parTrans" cxnId="{2333582D-D27E-4188-981B-F68A7FD14542}">
      <dgm:prSet/>
      <dgm:spPr/>
      <dgm:t>
        <a:bodyPr/>
        <a:lstStyle/>
        <a:p>
          <a:endParaRPr lang="es-MX"/>
        </a:p>
      </dgm:t>
    </dgm:pt>
    <dgm:pt modelId="{B496C4D4-C98F-45E9-A08B-7868BE61F3EF}" type="sibTrans" cxnId="{2333582D-D27E-4188-981B-F68A7FD14542}">
      <dgm:prSet/>
      <dgm:spPr/>
      <dgm:t>
        <a:bodyPr/>
        <a:lstStyle/>
        <a:p>
          <a:endParaRPr lang="es-MX"/>
        </a:p>
      </dgm:t>
    </dgm:pt>
    <dgm:pt modelId="{052DDDD4-646F-49ED-B091-2AFA25AB5AAD}">
      <dgm:prSet phldrT="[Texto]" custT="1"/>
      <dgm:spPr/>
      <dgm:t>
        <a:bodyPr/>
        <a:lstStyle/>
        <a:p>
          <a:pPr algn="just"/>
          <a:r>
            <a:rPr lang="es-MX" sz="1800" b="1" dirty="0" smtClean="0"/>
            <a:t>Temas a tratarse</a:t>
          </a:r>
          <a:endParaRPr lang="es-MX" sz="1800" b="1" dirty="0"/>
        </a:p>
      </dgm:t>
    </dgm:pt>
    <dgm:pt modelId="{074E5612-23E6-4C7C-898B-CCD70A4F1A21}" type="parTrans" cxnId="{42E82DD7-BE3B-48DD-BC57-733AD5A0004D}">
      <dgm:prSet/>
      <dgm:spPr/>
      <dgm:t>
        <a:bodyPr/>
        <a:lstStyle/>
        <a:p>
          <a:endParaRPr lang="es-MX"/>
        </a:p>
      </dgm:t>
    </dgm:pt>
    <dgm:pt modelId="{0A20D484-F82A-47E6-8A43-73C388E62257}" type="sibTrans" cxnId="{42E82DD7-BE3B-48DD-BC57-733AD5A0004D}">
      <dgm:prSet/>
      <dgm:spPr/>
      <dgm:t>
        <a:bodyPr/>
        <a:lstStyle/>
        <a:p>
          <a:endParaRPr lang="es-MX"/>
        </a:p>
      </dgm:t>
    </dgm:pt>
    <dgm:pt modelId="{86A63AE0-1F65-409D-B780-ADF326AEA13D}">
      <dgm:prSet phldrT="[Texto]" custT="1"/>
      <dgm:spPr/>
      <dgm:t>
        <a:bodyPr/>
        <a:lstStyle/>
        <a:p>
          <a:pPr algn="just"/>
          <a:r>
            <a:rPr lang="es-ES" sz="1800" b="1" dirty="0" smtClean="0"/>
            <a:t>Base de trabajo el documento PRI- PVEM</a:t>
          </a:r>
          <a:endParaRPr lang="es-MX" sz="1800" b="1" dirty="0"/>
        </a:p>
      </dgm:t>
    </dgm:pt>
    <dgm:pt modelId="{FEB54C57-34F3-4535-8666-892B0BBEDFC0}" type="parTrans" cxnId="{4FA50FA0-C565-4DC0-A6F5-91BA43ECDCB9}">
      <dgm:prSet/>
      <dgm:spPr/>
      <dgm:t>
        <a:bodyPr/>
        <a:lstStyle/>
        <a:p>
          <a:endParaRPr lang="es-MX"/>
        </a:p>
      </dgm:t>
    </dgm:pt>
    <dgm:pt modelId="{CAC9FD9E-42D9-41FB-BF54-F6D647F53E31}" type="sibTrans" cxnId="{4FA50FA0-C565-4DC0-A6F5-91BA43ECDCB9}">
      <dgm:prSet/>
      <dgm:spPr/>
      <dgm:t>
        <a:bodyPr/>
        <a:lstStyle/>
        <a:p>
          <a:endParaRPr lang="es-MX"/>
        </a:p>
      </dgm:t>
    </dgm:pt>
    <dgm:pt modelId="{04A3EBBA-DA59-4B8C-B657-B0D9ADBB77C4}">
      <dgm:prSet phldrT="[Texto]" custT="1"/>
      <dgm:spPr/>
      <dgm:t>
        <a:bodyPr/>
        <a:lstStyle/>
        <a:p>
          <a:pPr algn="just"/>
          <a:r>
            <a:rPr lang="es-MX" sz="1800" b="1" dirty="0" smtClean="0"/>
            <a:t>Elaborar un documento de consensos</a:t>
          </a:r>
          <a:endParaRPr lang="es-MX" sz="1800" b="1" dirty="0"/>
        </a:p>
      </dgm:t>
    </dgm:pt>
    <dgm:pt modelId="{B5DC2C4E-48C5-4373-A32F-C2BBB690EFB1}" type="parTrans" cxnId="{3F3EA676-4215-44E8-9553-0D826D8B6E9B}">
      <dgm:prSet/>
      <dgm:spPr/>
      <dgm:t>
        <a:bodyPr/>
        <a:lstStyle/>
        <a:p>
          <a:endParaRPr lang="es-MX"/>
        </a:p>
      </dgm:t>
    </dgm:pt>
    <dgm:pt modelId="{4983CDAC-13FC-4083-8A11-070BE486FAF6}" type="sibTrans" cxnId="{3F3EA676-4215-44E8-9553-0D826D8B6E9B}">
      <dgm:prSet/>
      <dgm:spPr/>
      <dgm:t>
        <a:bodyPr/>
        <a:lstStyle/>
        <a:p>
          <a:endParaRPr lang="es-MX"/>
        </a:p>
      </dgm:t>
    </dgm:pt>
    <dgm:pt modelId="{56981564-477A-42C4-8B4D-43A2D2450FC6}">
      <dgm:prSet phldrT="[Texto]" custT="1"/>
      <dgm:spPr/>
      <dgm:t>
        <a:bodyPr/>
        <a:lstStyle/>
        <a:p>
          <a:pPr algn="just"/>
          <a:r>
            <a:rPr lang="es-MX" sz="1800" b="1" dirty="0" smtClean="0"/>
            <a:t>Periodo extraordinario 26 de mayo</a:t>
          </a:r>
          <a:endParaRPr lang="es-MX" sz="1800" b="1" dirty="0"/>
        </a:p>
      </dgm:t>
    </dgm:pt>
    <dgm:pt modelId="{506CFD91-BC49-4DBA-A8D9-28D3CC6D6146}" type="parTrans" cxnId="{AD64E358-9465-439F-A1BB-5E40D4FFB88D}">
      <dgm:prSet/>
      <dgm:spPr/>
      <dgm:t>
        <a:bodyPr/>
        <a:lstStyle/>
        <a:p>
          <a:endParaRPr lang="es-MX"/>
        </a:p>
      </dgm:t>
    </dgm:pt>
    <dgm:pt modelId="{DD3436AF-D6E1-4B22-8592-82A7E4CE3DFB}" type="sibTrans" cxnId="{AD64E358-9465-439F-A1BB-5E40D4FFB88D}">
      <dgm:prSet/>
      <dgm:spPr/>
      <dgm:t>
        <a:bodyPr/>
        <a:lstStyle/>
        <a:p>
          <a:endParaRPr lang="es-MX"/>
        </a:p>
      </dgm:t>
    </dgm:pt>
    <dgm:pt modelId="{0E5436CD-5583-4BC6-91F3-BA2FD18E59D0}">
      <dgm:prSet phldrT="[Texto]" custT="1"/>
      <dgm:spPr/>
      <dgm:t>
        <a:bodyPr/>
        <a:lstStyle/>
        <a:p>
          <a:pPr algn="just"/>
          <a:r>
            <a:rPr lang="es-MX" sz="1800" b="1" dirty="0" smtClean="0"/>
            <a:t>Paquete de 7 leyes: </a:t>
          </a:r>
        </a:p>
        <a:p>
          <a:pPr algn="just"/>
          <a:r>
            <a:rPr lang="es-MX" sz="1800" b="1" dirty="0" smtClean="0"/>
            <a:t>LGSNA        LOAPF    </a:t>
          </a:r>
        </a:p>
        <a:p>
          <a:pPr algn="just"/>
          <a:r>
            <a:rPr lang="es-MX" sz="1800" b="1" dirty="0" smtClean="0"/>
            <a:t> LGR           LOTSJA                       </a:t>
          </a:r>
        </a:p>
        <a:p>
          <a:pPr algn="just"/>
          <a:r>
            <a:rPr lang="es-MX" sz="1800" b="1" dirty="0" smtClean="0"/>
            <a:t>Ley de Fiscalización             </a:t>
          </a:r>
        </a:p>
        <a:p>
          <a:pPr algn="just"/>
          <a:r>
            <a:rPr lang="es-MX" sz="1800" b="1" dirty="0" smtClean="0"/>
            <a:t>Código  Penal</a:t>
          </a:r>
        </a:p>
        <a:p>
          <a:pPr algn="just"/>
          <a:r>
            <a:rPr lang="es-MX" sz="1800" b="1" dirty="0" smtClean="0"/>
            <a:t>Ley Orgánica de la </a:t>
          </a:r>
          <a:r>
            <a:rPr lang="es-MX" sz="1800" b="1" smtClean="0"/>
            <a:t>Fiscalía General</a:t>
          </a:r>
          <a:endParaRPr lang="es-MX" sz="1800" b="1" dirty="0"/>
        </a:p>
      </dgm:t>
    </dgm:pt>
    <dgm:pt modelId="{2A2EBC35-FA20-46F3-B3F2-1FD53F11D7BB}" type="parTrans" cxnId="{15BC26A4-ED69-41EA-A64E-18BBE9F93DA2}">
      <dgm:prSet/>
      <dgm:spPr/>
      <dgm:t>
        <a:bodyPr/>
        <a:lstStyle/>
        <a:p>
          <a:endParaRPr lang="es-MX"/>
        </a:p>
      </dgm:t>
    </dgm:pt>
    <dgm:pt modelId="{0F495AD1-53BF-4AD5-B3F0-37D885DF12B2}" type="sibTrans" cxnId="{15BC26A4-ED69-41EA-A64E-18BBE9F93DA2}">
      <dgm:prSet/>
      <dgm:spPr/>
      <dgm:t>
        <a:bodyPr/>
        <a:lstStyle/>
        <a:p>
          <a:endParaRPr lang="es-MX"/>
        </a:p>
      </dgm:t>
    </dgm:pt>
    <dgm:pt modelId="{8712C068-AB68-42C1-8556-88B8BD1542EF}">
      <dgm:prSet phldrT="[Texto]" custT="1"/>
      <dgm:spPr/>
      <dgm:t>
        <a:bodyPr/>
        <a:lstStyle/>
        <a:p>
          <a:pPr algn="just"/>
          <a:r>
            <a:rPr lang="es-ES" sz="1800" b="1" dirty="0" smtClean="0"/>
            <a:t>Dictamen 25 de mayo</a:t>
          </a:r>
          <a:endParaRPr lang="es-MX" sz="1800" b="1" dirty="0"/>
        </a:p>
      </dgm:t>
    </dgm:pt>
    <dgm:pt modelId="{692B4E07-4108-4425-97CB-E19FA726BDE6}" type="sibTrans" cxnId="{AD405A2A-9C4D-4265-BF3F-8DA4E5A42FE7}">
      <dgm:prSet/>
      <dgm:spPr/>
      <dgm:t>
        <a:bodyPr/>
        <a:lstStyle/>
        <a:p>
          <a:endParaRPr lang="es-MX"/>
        </a:p>
      </dgm:t>
    </dgm:pt>
    <dgm:pt modelId="{4A5C1A63-94C2-427B-B448-BEE59CF119CF}" type="parTrans" cxnId="{AD405A2A-9C4D-4265-BF3F-8DA4E5A42FE7}">
      <dgm:prSet/>
      <dgm:spPr/>
      <dgm:t>
        <a:bodyPr/>
        <a:lstStyle/>
        <a:p>
          <a:endParaRPr lang="es-MX"/>
        </a:p>
      </dgm:t>
    </dgm:pt>
    <dgm:pt modelId="{F7FB339B-3199-4BE9-89B3-FA3F90F81C74}">
      <dgm:prSet phldrT="[Texto]" custT="1"/>
      <dgm:spPr/>
      <dgm:t>
        <a:bodyPr/>
        <a:lstStyle/>
        <a:p>
          <a:pPr algn="just"/>
          <a:r>
            <a:rPr lang="es-ES" sz="1800" b="1" dirty="0" smtClean="0"/>
            <a:t>Pre dictamen el 18 de mayo</a:t>
          </a:r>
          <a:endParaRPr lang="es-MX" sz="1800" b="1" dirty="0"/>
        </a:p>
      </dgm:t>
    </dgm:pt>
    <dgm:pt modelId="{C22DA97E-2769-4CE8-A3B4-2A37ECC1F56C}" type="sibTrans" cxnId="{E34503FF-F077-4946-A5AC-73D4B3CF3D99}">
      <dgm:prSet/>
      <dgm:spPr/>
      <dgm:t>
        <a:bodyPr/>
        <a:lstStyle/>
        <a:p>
          <a:endParaRPr lang="es-MX"/>
        </a:p>
      </dgm:t>
    </dgm:pt>
    <dgm:pt modelId="{BE65B9AE-A106-4862-A144-7B90CB7A42F4}" type="parTrans" cxnId="{E34503FF-F077-4946-A5AC-73D4B3CF3D99}">
      <dgm:prSet/>
      <dgm:spPr/>
      <dgm:t>
        <a:bodyPr/>
        <a:lstStyle/>
        <a:p>
          <a:endParaRPr lang="es-MX"/>
        </a:p>
      </dgm:t>
    </dgm:pt>
    <dgm:pt modelId="{830EBEF8-783D-4116-B30C-9FE312D42AB2}" type="pres">
      <dgm:prSet presAssocID="{48AA992E-21D7-45B0-9BAB-0D8D5429E53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1BA2C6DB-BDBC-463C-A4AE-EBBEBEE49DB4}" type="pres">
      <dgm:prSet presAssocID="{3EA3A101-22FC-4FCB-A57C-C93B2131E3F9}" presName="thickLine" presStyleLbl="alignNode1" presStyleIdx="0" presStyleCnt="8"/>
      <dgm:spPr/>
    </dgm:pt>
    <dgm:pt modelId="{6CCF2D73-F6ED-45B1-8967-4D1F3535D9A0}" type="pres">
      <dgm:prSet presAssocID="{3EA3A101-22FC-4FCB-A57C-C93B2131E3F9}" presName="horz1" presStyleCnt="0"/>
      <dgm:spPr/>
    </dgm:pt>
    <dgm:pt modelId="{4D94284C-A10E-4397-A19D-46391FB3DE36}" type="pres">
      <dgm:prSet presAssocID="{3EA3A101-22FC-4FCB-A57C-C93B2131E3F9}" presName="tx1" presStyleLbl="revTx" presStyleIdx="0" presStyleCnt="8"/>
      <dgm:spPr/>
      <dgm:t>
        <a:bodyPr/>
        <a:lstStyle/>
        <a:p>
          <a:endParaRPr lang="es-MX"/>
        </a:p>
      </dgm:t>
    </dgm:pt>
    <dgm:pt modelId="{2EAEB7A0-981A-430B-BC73-D57D3D1FF885}" type="pres">
      <dgm:prSet presAssocID="{3EA3A101-22FC-4FCB-A57C-C93B2131E3F9}" presName="vert1" presStyleCnt="0"/>
      <dgm:spPr/>
    </dgm:pt>
    <dgm:pt modelId="{1370D994-A500-471E-8A32-6A3FDC6E160D}" type="pres">
      <dgm:prSet presAssocID="{052DDDD4-646F-49ED-B091-2AFA25AB5AAD}" presName="thickLine" presStyleLbl="alignNode1" presStyleIdx="1" presStyleCnt="8" custLinFactNeighborX="328" custLinFactNeighborY="-47610"/>
      <dgm:spPr/>
    </dgm:pt>
    <dgm:pt modelId="{EAA7D3B3-8EC5-4D8B-8B1E-D92574D214AA}" type="pres">
      <dgm:prSet presAssocID="{052DDDD4-646F-49ED-B091-2AFA25AB5AAD}" presName="horz1" presStyleCnt="0"/>
      <dgm:spPr/>
    </dgm:pt>
    <dgm:pt modelId="{6E30A880-CFF1-4204-883B-E5022D972CAF}" type="pres">
      <dgm:prSet presAssocID="{052DDDD4-646F-49ED-B091-2AFA25AB5AAD}" presName="tx1" presStyleLbl="revTx" presStyleIdx="1" presStyleCnt="8"/>
      <dgm:spPr/>
      <dgm:t>
        <a:bodyPr/>
        <a:lstStyle/>
        <a:p>
          <a:endParaRPr lang="es-MX"/>
        </a:p>
      </dgm:t>
    </dgm:pt>
    <dgm:pt modelId="{33511191-A73C-4917-857C-1026BD7345F9}" type="pres">
      <dgm:prSet presAssocID="{052DDDD4-646F-49ED-B091-2AFA25AB5AAD}" presName="vert1" presStyleCnt="0"/>
      <dgm:spPr/>
    </dgm:pt>
    <dgm:pt modelId="{5D6A9522-A502-431C-A07D-9F2B63DB69BB}" type="pres">
      <dgm:prSet presAssocID="{04A3EBBA-DA59-4B8C-B657-B0D9ADBB77C4}" presName="thickLine" presStyleLbl="alignNode1" presStyleIdx="2" presStyleCnt="8" custLinFactNeighborX="-669" custLinFactNeighborY="-60292"/>
      <dgm:spPr/>
    </dgm:pt>
    <dgm:pt modelId="{A5BEAFA3-8728-4FB2-907E-9EA2876ED5DF}" type="pres">
      <dgm:prSet presAssocID="{04A3EBBA-DA59-4B8C-B657-B0D9ADBB77C4}" presName="horz1" presStyleCnt="0"/>
      <dgm:spPr/>
    </dgm:pt>
    <dgm:pt modelId="{A5D10CBA-5B5A-4FBC-BA36-89223F2370D0}" type="pres">
      <dgm:prSet presAssocID="{04A3EBBA-DA59-4B8C-B657-B0D9ADBB77C4}" presName="tx1" presStyleLbl="revTx" presStyleIdx="2" presStyleCnt="8" custLinFactNeighborX="-997" custLinFactNeighborY="-51560"/>
      <dgm:spPr/>
      <dgm:t>
        <a:bodyPr/>
        <a:lstStyle/>
        <a:p>
          <a:endParaRPr lang="es-MX"/>
        </a:p>
      </dgm:t>
    </dgm:pt>
    <dgm:pt modelId="{DAB123AA-8062-4CC8-992D-7E06B2AC43A8}" type="pres">
      <dgm:prSet presAssocID="{04A3EBBA-DA59-4B8C-B657-B0D9ADBB77C4}" presName="vert1" presStyleCnt="0"/>
      <dgm:spPr/>
    </dgm:pt>
    <dgm:pt modelId="{061A0976-F4DA-4F97-B5F4-5B118E9E1AFF}" type="pres">
      <dgm:prSet presAssocID="{F7FB339B-3199-4BE9-89B3-FA3F90F81C74}" presName="thickLine" presStyleLbl="alignNode1" presStyleIdx="3" presStyleCnt="8" custLinFactNeighborX="328" custLinFactNeighborY="-99170"/>
      <dgm:spPr/>
    </dgm:pt>
    <dgm:pt modelId="{C7A18E16-A064-40D6-A4DA-F1DFC02BA6C2}" type="pres">
      <dgm:prSet presAssocID="{F7FB339B-3199-4BE9-89B3-FA3F90F81C74}" presName="horz1" presStyleCnt="0"/>
      <dgm:spPr/>
    </dgm:pt>
    <dgm:pt modelId="{0C0EB6E8-500E-464E-B997-9493AFE7F938}" type="pres">
      <dgm:prSet presAssocID="{F7FB339B-3199-4BE9-89B3-FA3F90F81C74}" presName="tx1" presStyleLbl="revTx" presStyleIdx="3" presStyleCnt="8" custLinFactNeighborX="328" custLinFactNeighborY="-90438"/>
      <dgm:spPr/>
      <dgm:t>
        <a:bodyPr/>
        <a:lstStyle/>
        <a:p>
          <a:endParaRPr lang="es-MX"/>
        </a:p>
      </dgm:t>
    </dgm:pt>
    <dgm:pt modelId="{E3C81161-E867-4797-BCBA-E63D27392816}" type="pres">
      <dgm:prSet presAssocID="{F7FB339B-3199-4BE9-89B3-FA3F90F81C74}" presName="vert1" presStyleCnt="0"/>
      <dgm:spPr/>
    </dgm:pt>
    <dgm:pt modelId="{13DF7C55-2D51-4834-B491-2679DEC16671}" type="pres">
      <dgm:prSet presAssocID="{8712C068-AB68-42C1-8556-88B8BD1542EF}" presName="thickLine" presStyleLbl="alignNode1" presStyleIdx="4" presStyleCnt="8" custLinFactY="-100000" custLinFactNeighborX="-669" custLinFactNeighborY="-142414"/>
      <dgm:spPr/>
    </dgm:pt>
    <dgm:pt modelId="{C3DCE144-D370-49AB-9CD3-BC1209F34463}" type="pres">
      <dgm:prSet presAssocID="{8712C068-AB68-42C1-8556-88B8BD1542EF}" presName="horz1" presStyleCnt="0"/>
      <dgm:spPr/>
    </dgm:pt>
    <dgm:pt modelId="{D61B8093-7259-4602-B684-937710DA6DD6}" type="pres">
      <dgm:prSet presAssocID="{8712C068-AB68-42C1-8556-88B8BD1542EF}" presName="tx1" presStyleLbl="revTx" presStyleIdx="4" presStyleCnt="8" custLinFactY="-29316" custLinFactNeighborX="328" custLinFactNeighborY="-100000"/>
      <dgm:spPr/>
      <dgm:t>
        <a:bodyPr/>
        <a:lstStyle/>
        <a:p>
          <a:endParaRPr lang="es-MX"/>
        </a:p>
      </dgm:t>
    </dgm:pt>
    <dgm:pt modelId="{14905651-3823-4CE0-A517-F37152AA7E86}" type="pres">
      <dgm:prSet presAssocID="{8712C068-AB68-42C1-8556-88B8BD1542EF}" presName="vert1" presStyleCnt="0"/>
      <dgm:spPr/>
    </dgm:pt>
    <dgm:pt modelId="{99AC7585-AEED-425C-B7FF-9EE3C9CC57DA}" type="pres">
      <dgm:prSet presAssocID="{86A63AE0-1F65-409D-B780-ADF326AEA13D}" presName="thickLine" presStyleLbl="alignNode1" presStyleIdx="5" presStyleCnt="8" custLinFactY="-100000" custLinFactNeighborX="-3659" custLinFactNeighborY="-181292"/>
      <dgm:spPr/>
    </dgm:pt>
    <dgm:pt modelId="{3EA898CC-4162-4A3B-9C8D-68330CAF5A48}" type="pres">
      <dgm:prSet presAssocID="{86A63AE0-1F65-409D-B780-ADF326AEA13D}" presName="horz1" presStyleCnt="0"/>
      <dgm:spPr/>
    </dgm:pt>
    <dgm:pt modelId="{736A3896-67BB-4975-80D9-3DB4801C8155}" type="pres">
      <dgm:prSet presAssocID="{86A63AE0-1F65-409D-B780-ADF326AEA13D}" presName="tx1" presStyleLbl="revTx" presStyleIdx="5" presStyleCnt="8" custLinFactY="-68194" custLinFactNeighborX="-1666" custLinFactNeighborY="-100000"/>
      <dgm:spPr/>
      <dgm:t>
        <a:bodyPr/>
        <a:lstStyle/>
        <a:p>
          <a:endParaRPr lang="es-MX"/>
        </a:p>
      </dgm:t>
    </dgm:pt>
    <dgm:pt modelId="{E188A4E8-A1BB-44E8-8426-FD82D87F1388}" type="pres">
      <dgm:prSet presAssocID="{86A63AE0-1F65-409D-B780-ADF326AEA13D}" presName="vert1" presStyleCnt="0"/>
      <dgm:spPr/>
    </dgm:pt>
    <dgm:pt modelId="{B792FE9B-DEBE-4205-AF90-1F5F422CE392}" type="pres">
      <dgm:prSet presAssocID="{56981564-477A-42C4-8B4D-43A2D2450FC6}" presName="thickLine" presStyleLbl="alignNode1" presStyleIdx="6" presStyleCnt="8" custLinFactY="-200000" custLinFactNeighborX="-4656" custLinFactNeighborY="-207072"/>
      <dgm:spPr/>
    </dgm:pt>
    <dgm:pt modelId="{050157DA-73C2-429C-A569-48DAC9B96408}" type="pres">
      <dgm:prSet presAssocID="{56981564-477A-42C4-8B4D-43A2D2450FC6}" presName="horz1" presStyleCnt="0"/>
      <dgm:spPr/>
    </dgm:pt>
    <dgm:pt modelId="{2BA8B322-BE51-4581-B8F9-A76C799398D7}" type="pres">
      <dgm:prSet presAssocID="{56981564-477A-42C4-8B4D-43A2D2450FC6}" presName="tx1" presStyleLbl="revTx" presStyleIdx="6" presStyleCnt="8" custLinFactY="-98340" custLinFactNeighborX="-6650" custLinFactNeighborY="-100000"/>
      <dgm:spPr/>
      <dgm:t>
        <a:bodyPr/>
        <a:lstStyle/>
        <a:p>
          <a:endParaRPr lang="es-MX"/>
        </a:p>
      </dgm:t>
    </dgm:pt>
    <dgm:pt modelId="{F4D534A5-016B-49AE-936F-CFE0E51CB9D3}" type="pres">
      <dgm:prSet presAssocID="{56981564-477A-42C4-8B4D-43A2D2450FC6}" presName="vert1" presStyleCnt="0"/>
      <dgm:spPr/>
    </dgm:pt>
    <dgm:pt modelId="{4F3AAC64-0009-4C9D-8C50-980EAE0B4D74}" type="pres">
      <dgm:prSet presAssocID="{0E5436CD-5583-4BC6-91F3-BA2FD18E59D0}" presName="thickLine" presStyleLbl="alignNode1" presStyleIdx="7" presStyleCnt="8" custLinFactY="-200000" custLinFactNeighborX="-2663" custLinFactNeighborY="-237218"/>
      <dgm:spPr/>
    </dgm:pt>
    <dgm:pt modelId="{236FFCD1-A9E9-496A-AC03-AFB23BF810A6}" type="pres">
      <dgm:prSet presAssocID="{0E5436CD-5583-4BC6-91F3-BA2FD18E59D0}" presName="horz1" presStyleCnt="0"/>
      <dgm:spPr/>
    </dgm:pt>
    <dgm:pt modelId="{53B9073F-8F80-4362-9701-2299A504229D}" type="pres">
      <dgm:prSet presAssocID="{0E5436CD-5583-4BC6-91F3-BA2FD18E59D0}" presName="tx1" presStyleLbl="revTx" presStyleIdx="7" presStyleCnt="8" custLinFactY="-100000" custLinFactNeighborX="328" custLinFactNeighborY="-145949"/>
      <dgm:spPr/>
      <dgm:t>
        <a:bodyPr/>
        <a:lstStyle/>
        <a:p>
          <a:endParaRPr lang="es-MX"/>
        </a:p>
      </dgm:t>
    </dgm:pt>
    <dgm:pt modelId="{8F41DE6B-E911-42EC-B801-4349120E894F}" type="pres">
      <dgm:prSet presAssocID="{0E5436CD-5583-4BC6-91F3-BA2FD18E59D0}" presName="vert1" presStyleCnt="0"/>
      <dgm:spPr/>
    </dgm:pt>
  </dgm:ptLst>
  <dgm:cxnLst>
    <dgm:cxn modelId="{42E82DD7-BE3B-48DD-BC57-733AD5A0004D}" srcId="{48AA992E-21D7-45B0-9BAB-0D8D5429E537}" destId="{052DDDD4-646F-49ED-B091-2AFA25AB5AAD}" srcOrd="1" destOrd="0" parTransId="{074E5612-23E6-4C7C-898B-CCD70A4F1A21}" sibTransId="{0A20D484-F82A-47E6-8A43-73C388E62257}"/>
    <dgm:cxn modelId="{A9AFF1FF-2CCE-4D1A-A2E5-FC7A4A3ABCFB}" type="presOf" srcId="{3EA3A101-22FC-4FCB-A57C-C93B2131E3F9}" destId="{4D94284C-A10E-4397-A19D-46391FB3DE36}" srcOrd="0" destOrd="0" presId="urn:microsoft.com/office/officeart/2008/layout/LinedList"/>
    <dgm:cxn modelId="{F60F0CDF-22AC-477E-9DC3-E78CC4766C9B}" type="presOf" srcId="{48AA992E-21D7-45B0-9BAB-0D8D5429E537}" destId="{830EBEF8-783D-4116-B30C-9FE312D42AB2}" srcOrd="0" destOrd="0" presId="urn:microsoft.com/office/officeart/2008/layout/LinedList"/>
    <dgm:cxn modelId="{AD405A2A-9C4D-4265-BF3F-8DA4E5A42FE7}" srcId="{48AA992E-21D7-45B0-9BAB-0D8D5429E537}" destId="{8712C068-AB68-42C1-8556-88B8BD1542EF}" srcOrd="4" destOrd="0" parTransId="{4A5C1A63-94C2-427B-B448-BEE59CF119CF}" sibTransId="{692B4E07-4108-4425-97CB-E19FA726BDE6}"/>
    <dgm:cxn modelId="{E0F6DF79-2DEE-4384-8DC0-7DF441308AF1}" type="presOf" srcId="{86A63AE0-1F65-409D-B780-ADF326AEA13D}" destId="{736A3896-67BB-4975-80D9-3DB4801C8155}" srcOrd="0" destOrd="0" presId="urn:microsoft.com/office/officeart/2008/layout/LinedList"/>
    <dgm:cxn modelId="{AD64E358-9465-439F-A1BB-5E40D4FFB88D}" srcId="{48AA992E-21D7-45B0-9BAB-0D8D5429E537}" destId="{56981564-477A-42C4-8B4D-43A2D2450FC6}" srcOrd="6" destOrd="0" parTransId="{506CFD91-BC49-4DBA-A8D9-28D3CC6D6146}" sibTransId="{DD3436AF-D6E1-4B22-8592-82A7E4CE3DFB}"/>
    <dgm:cxn modelId="{3F3EA676-4215-44E8-9553-0D826D8B6E9B}" srcId="{48AA992E-21D7-45B0-9BAB-0D8D5429E537}" destId="{04A3EBBA-DA59-4B8C-B657-B0D9ADBB77C4}" srcOrd="2" destOrd="0" parTransId="{B5DC2C4E-48C5-4373-A32F-C2BBB690EFB1}" sibTransId="{4983CDAC-13FC-4083-8A11-070BE486FAF6}"/>
    <dgm:cxn modelId="{985E3BB3-EC92-4E3B-B505-852CE939CC59}" type="presOf" srcId="{8712C068-AB68-42C1-8556-88B8BD1542EF}" destId="{D61B8093-7259-4602-B684-937710DA6DD6}" srcOrd="0" destOrd="0" presId="urn:microsoft.com/office/officeart/2008/layout/LinedList"/>
    <dgm:cxn modelId="{15BC26A4-ED69-41EA-A64E-18BBE9F93DA2}" srcId="{48AA992E-21D7-45B0-9BAB-0D8D5429E537}" destId="{0E5436CD-5583-4BC6-91F3-BA2FD18E59D0}" srcOrd="7" destOrd="0" parTransId="{2A2EBC35-FA20-46F3-B3F2-1FD53F11D7BB}" sibTransId="{0F495AD1-53BF-4AD5-B3F0-37D885DF12B2}"/>
    <dgm:cxn modelId="{2333582D-D27E-4188-981B-F68A7FD14542}" srcId="{48AA992E-21D7-45B0-9BAB-0D8D5429E537}" destId="{3EA3A101-22FC-4FCB-A57C-C93B2131E3F9}" srcOrd="0" destOrd="0" parTransId="{48B09CFC-7C56-4B26-B740-9B836B3B97E0}" sibTransId="{B496C4D4-C98F-45E9-A08B-7868BE61F3EF}"/>
    <dgm:cxn modelId="{2759F154-1089-4F24-9D30-5FB86B585415}" type="presOf" srcId="{04A3EBBA-DA59-4B8C-B657-B0D9ADBB77C4}" destId="{A5D10CBA-5B5A-4FBC-BA36-89223F2370D0}" srcOrd="0" destOrd="0" presId="urn:microsoft.com/office/officeart/2008/layout/LinedList"/>
    <dgm:cxn modelId="{E34503FF-F077-4946-A5AC-73D4B3CF3D99}" srcId="{48AA992E-21D7-45B0-9BAB-0D8D5429E537}" destId="{F7FB339B-3199-4BE9-89B3-FA3F90F81C74}" srcOrd="3" destOrd="0" parTransId="{BE65B9AE-A106-4862-A144-7B90CB7A42F4}" sibTransId="{C22DA97E-2769-4CE8-A3B4-2A37ECC1F56C}"/>
    <dgm:cxn modelId="{82F13750-0C6D-4454-B3E3-9F15E468AB89}" type="presOf" srcId="{F7FB339B-3199-4BE9-89B3-FA3F90F81C74}" destId="{0C0EB6E8-500E-464E-B997-9493AFE7F938}" srcOrd="0" destOrd="0" presId="urn:microsoft.com/office/officeart/2008/layout/LinedList"/>
    <dgm:cxn modelId="{4FA50FA0-C565-4DC0-A6F5-91BA43ECDCB9}" srcId="{48AA992E-21D7-45B0-9BAB-0D8D5429E537}" destId="{86A63AE0-1F65-409D-B780-ADF326AEA13D}" srcOrd="5" destOrd="0" parTransId="{FEB54C57-34F3-4535-8666-892B0BBEDFC0}" sibTransId="{CAC9FD9E-42D9-41FB-BF54-F6D647F53E31}"/>
    <dgm:cxn modelId="{3B77D413-D372-45BB-A4B7-28F809550C78}" type="presOf" srcId="{052DDDD4-646F-49ED-B091-2AFA25AB5AAD}" destId="{6E30A880-CFF1-4204-883B-E5022D972CAF}" srcOrd="0" destOrd="0" presId="urn:microsoft.com/office/officeart/2008/layout/LinedList"/>
    <dgm:cxn modelId="{CBB47E99-D7BA-4912-91F7-D134CA45A377}" type="presOf" srcId="{0E5436CD-5583-4BC6-91F3-BA2FD18E59D0}" destId="{53B9073F-8F80-4362-9701-2299A504229D}" srcOrd="0" destOrd="0" presId="urn:microsoft.com/office/officeart/2008/layout/LinedList"/>
    <dgm:cxn modelId="{31120552-8414-4578-8C4F-D4F859D30EB0}" type="presOf" srcId="{56981564-477A-42C4-8B4D-43A2D2450FC6}" destId="{2BA8B322-BE51-4581-B8F9-A76C799398D7}" srcOrd="0" destOrd="0" presId="urn:microsoft.com/office/officeart/2008/layout/LinedList"/>
    <dgm:cxn modelId="{F4F6EFFA-A2F5-4B80-89DF-375C7916A7DD}" type="presParOf" srcId="{830EBEF8-783D-4116-B30C-9FE312D42AB2}" destId="{1BA2C6DB-BDBC-463C-A4AE-EBBEBEE49DB4}" srcOrd="0" destOrd="0" presId="urn:microsoft.com/office/officeart/2008/layout/LinedList"/>
    <dgm:cxn modelId="{C7D77B1F-2D1E-4C68-9E5D-5351713A356F}" type="presParOf" srcId="{830EBEF8-783D-4116-B30C-9FE312D42AB2}" destId="{6CCF2D73-F6ED-45B1-8967-4D1F3535D9A0}" srcOrd="1" destOrd="0" presId="urn:microsoft.com/office/officeart/2008/layout/LinedList"/>
    <dgm:cxn modelId="{A7681D6D-4D36-4279-A067-BEDA281B2F8C}" type="presParOf" srcId="{6CCF2D73-F6ED-45B1-8967-4D1F3535D9A0}" destId="{4D94284C-A10E-4397-A19D-46391FB3DE36}" srcOrd="0" destOrd="0" presId="urn:microsoft.com/office/officeart/2008/layout/LinedList"/>
    <dgm:cxn modelId="{0F81E69B-726F-45D8-8E84-1155BE0E8CAB}" type="presParOf" srcId="{6CCF2D73-F6ED-45B1-8967-4D1F3535D9A0}" destId="{2EAEB7A0-981A-430B-BC73-D57D3D1FF885}" srcOrd="1" destOrd="0" presId="urn:microsoft.com/office/officeart/2008/layout/LinedList"/>
    <dgm:cxn modelId="{267E9749-EE42-4C8C-B9DF-825BAABB96C0}" type="presParOf" srcId="{830EBEF8-783D-4116-B30C-9FE312D42AB2}" destId="{1370D994-A500-471E-8A32-6A3FDC6E160D}" srcOrd="2" destOrd="0" presId="urn:microsoft.com/office/officeart/2008/layout/LinedList"/>
    <dgm:cxn modelId="{F396DC71-CA47-4A5E-AC8B-0430DBC49765}" type="presParOf" srcId="{830EBEF8-783D-4116-B30C-9FE312D42AB2}" destId="{EAA7D3B3-8EC5-4D8B-8B1E-D92574D214AA}" srcOrd="3" destOrd="0" presId="urn:microsoft.com/office/officeart/2008/layout/LinedList"/>
    <dgm:cxn modelId="{C1EA33DF-18D6-4817-A351-7F01B4F23853}" type="presParOf" srcId="{EAA7D3B3-8EC5-4D8B-8B1E-D92574D214AA}" destId="{6E30A880-CFF1-4204-883B-E5022D972CAF}" srcOrd="0" destOrd="0" presId="urn:microsoft.com/office/officeart/2008/layout/LinedList"/>
    <dgm:cxn modelId="{36FACDFF-10B8-43D4-973E-1DE662EA92E5}" type="presParOf" srcId="{EAA7D3B3-8EC5-4D8B-8B1E-D92574D214AA}" destId="{33511191-A73C-4917-857C-1026BD7345F9}" srcOrd="1" destOrd="0" presId="urn:microsoft.com/office/officeart/2008/layout/LinedList"/>
    <dgm:cxn modelId="{28A312E4-6C30-428B-B104-EBBB38DC5082}" type="presParOf" srcId="{830EBEF8-783D-4116-B30C-9FE312D42AB2}" destId="{5D6A9522-A502-431C-A07D-9F2B63DB69BB}" srcOrd="4" destOrd="0" presId="urn:microsoft.com/office/officeart/2008/layout/LinedList"/>
    <dgm:cxn modelId="{17BDE215-F19B-4C78-8EFA-45D0C2669066}" type="presParOf" srcId="{830EBEF8-783D-4116-B30C-9FE312D42AB2}" destId="{A5BEAFA3-8728-4FB2-907E-9EA2876ED5DF}" srcOrd="5" destOrd="0" presId="urn:microsoft.com/office/officeart/2008/layout/LinedList"/>
    <dgm:cxn modelId="{E4A4FDC5-E022-44D5-9CA5-EF52ECFEAA15}" type="presParOf" srcId="{A5BEAFA3-8728-4FB2-907E-9EA2876ED5DF}" destId="{A5D10CBA-5B5A-4FBC-BA36-89223F2370D0}" srcOrd="0" destOrd="0" presId="urn:microsoft.com/office/officeart/2008/layout/LinedList"/>
    <dgm:cxn modelId="{E369AC3D-6F5C-4B06-ABE8-A6B6A7139FDA}" type="presParOf" srcId="{A5BEAFA3-8728-4FB2-907E-9EA2876ED5DF}" destId="{DAB123AA-8062-4CC8-992D-7E06B2AC43A8}" srcOrd="1" destOrd="0" presId="urn:microsoft.com/office/officeart/2008/layout/LinedList"/>
    <dgm:cxn modelId="{7FB4E545-AF4F-414E-A055-D607D43AC49D}" type="presParOf" srcId="{830EBEF8-783D-4116-B30C-9FE312D42AB2}" destId="{061A0976-F4DA-4F97-B5F4-5B118E9E1AFF}" srcOrd="6" destOrd="0" presId="urn:microsoft.com/office/officeart/2008/layout/LinedList"/>
    <dgm:cxn modelId="{B39227E6-BC0F-494E-94BB-D17BFF43BC60}" type="presParOf" srcId="{830EBEF8-783D-4116-B30C-9FE312D42AB2}" destId="{C7A18E16-A064-40D6-A4DA-F1DFC02BA6C2}" srcOrd="7" destOrd="0" presId="urn:microsoft.com/office/officeart/2008/layout/LinedList"/>
    <dgm:cxn modelId="{A8C4547A-CFF1-4E72-9B77-92EA75D14540}" type="presParOf" srcId="{C7A18E16-A064-40D6-A4DA-F1DFC02BA6C2}" destId="{0C0EB6E8-500E-464E-B997-9493AFE7F938}" srcOrd="0" destOrd="0" presId="urn:microsoft.com/office/officeart/2008/layout/LinedList"/>
    <dgm:cxn modelId="{8C8529DE-5EC1-4EE5-A57A-36422C48EAC3}" type="presParOf" srcId="{C7A18E16-A064-40D6-A4DA-F1DFC02BA6C2}" destId="{E3C81161-E867-4797-BCBA-E63D27392816}" srcOrd="1" destOrd="0" presId="urn:microsoft.com/office/officeart/2008/layout/LinedList"/>
    <dgm:cxn modelId="{69915C31-410E-411D-B5F9-3C5C0DCBA866}" type="presParOf" srcId="{830EBEF8-783D-4116-B30C-9FE312D42AB2}" destId="{13DF7C55-2D51-4834-B491-2679DEC16671}" srcOrd="8" destOrd="0" presId="urn:microsoft.com/office/officeart/2008/layout/LinedList"/>
    <dgm:cxn modelId="{7BD4E20A-E61A-41A1-93FE-CC54A701D56B}" type="presParOf" srcId="{830EBEF8-783D-4116-B30C-9FE312D42AB2}" destId="{C3DCE144-D370-49AB-9CD3-BC1209F34463}" srcOrd="9" destOrd="0" presId="urn:microsoft.com/office/officeart/2008/layout/LinedList"/>
    <dgm:cxn modelId="{5570B9A1-9542-423D-8649-A73507F83965}" type="presParOf" srcId="{C3DCE144-D370-49AB-9CD3-BC1209F34463}" destId="{D61B8093-7259-4602-B684-937710DA6DD6}" srcOrd="0" destOrd="0" presId="urn:microsoft.com/office/officeart/2008/layout/LinedList"/>
    <dgm:cxn modelId="{AC5E326C-E235-4A84-B473-79BD73C36E8A}" type="presParOf" srcId="{C3DCE144-D370-49AB-9CD3-BC1209F34463}" destId="{14905651-3823-4CE0-A517-F37152AA7E86}" srcOrd="1" destOrd="0" presId="urn:microsoft.com/office/officeart/2008/layout/LinedList"/>
    <dgm:cxn modelId="{23E1D56B-C953-4BFB-B494-EAF86740E06C}" type="presParOf" srcId="{830EBEF8-783D-4116-B30C-9FE312D42AB2}" destId="{99AC7585-AEED-425C-B7FF-9EE3C9CC57DA}" srcOrd="10" destOrd="0" presId="urn:microsoft.com/office/officeart/2008/layout/LinedList"/>
    <dgm:cxn modelId="{65302882-EB92-4C4B-865F-6DF399C35F70}" type="presParOf" srcId="{830EBEF8-783D-4116-B30C-9FE312D42AB2}" destId="{3EA898CC-4162-4A3B-9C8D-68330CAF5A48}" srcOrd="11" destOrd="0" presId="urn:microsoft.com/office/officeart/2008/layout/LinedList"/>
    <dgm:cxn modelId="{F2F19F55-1E00-4FA2-9FD2-ADB4ABF0EBAD}" type="presParOf" srcId="{3EA898CC-4162-4A3B-9C8D-68330CAF5A48}" destId="{736A3896-67BB-4975-80D9-3DB4801C8155}" srcOrd="0" destOrd="0" presId="urn:microsoft.com/office/officeart/2008/layout/LinedList"/>
    <dgm:cxn modelId="{0F944F4C-9592-4220-8C37-202B0DE2744C}" type="presParOf" srcId="{3EA898CC-4162-4A3B-9C8D-68330CAF5A48}" destId="{E188A4E8-A1BB-44E8-8426-FD82D87F1388}" srcOrd="1" destOrd="0" presId="urn:microsoft.com/office/officeart/2008/layout/LinedList"/>
    <dgm:cxn modelId="{54DA6C3D-2DE8-4C2B-9801-179753A43F50}" type="presParOf" srcId="{830EBEF8-783D-4116-B30C-9FE312D42AB2}" destId="{B792FE9B-DEBE-4205-AF90-1F5F422CE392}" srcOrd="12" destOrd="0" presId="urn:microsoft.com/office/officeart/2008/layout/LinedList"/>
    <dgm:cxn modelId="{D2412C2A-AD6F-409E-938C-F88CBA02F8CF}" type="presParOf" srcId="{830EBEF8-783D-4116-B30C-9FE312D42AB2}" destId="{050157DA-73C2-429C-A569-48DAC9B96408}" srcOrd="13" destOrd="0" presId="urn:microsoft.com/office/officeart/2008/layout/LinedList"/>
    <dgm:cxn modelId="{6D73F6E4-C671-4BB6-8031-1E305696E0A0}" type="presParOf" srcId="{050157DA-73C2-429C-A569-48DAC9B96408}" destId="{2BA8B322-BE51-4581-B8F9-A76C799398D7}" srcOrd="0" destOrd="0" presId="urn:microsoft.com/office/officeart/2008/layout/LinedList"/>
    <dgm:cxn modelId="{A807DC37-1F9B-4BAF-BCA8-6003E29E9678}" type="presParOf" srcId="{050157DA-73C2-429C-A569-48DAC9B96408}" destId="{F4D534A5-016B-49AE-936F-CFE0E51CB9D3}" srcOrd="1" destOrd="0" presId="urn:microsoft.com/office/officeart/2008/layout/LinedList"/>
    <dgm:cxn modelId="{F41AFD84-234C-4DD6-BEA4-437E30A4CC91}" type="presParOf" srcId="{830EBEF8-783D-4116-B30C-9FE312D42AB2}" destId="{4F3AAC64-0009-4C9D-8C50-980EAE0B4D74}" srcOrd="14" destOrd="0" presId="urn:microsoft.com/office/officeart/2008/layout/LinedList"/>
    <dgm:cxn modelId="{612C5B1E-D83E-4D8B-AEDB-076E887D7C2D}" type="presParOf" srcId="{830EBEF8-783D-4116-B30C-9FE312D42AB2}" destId="{236FFCD1-A9E9-496A-AC03-AFB23BF810A6}" srcOrd="15" destOrd="0" presId="urn:microsoft.com/office/officeart/2008/layout/LinedList"/>
    <dgm:cxn modelId="{1EA2CC3F-A7D3-4916-9045-477C130DFC30}" type="presParOf" srcId="{236FFCD1-A9E9-496A-AC03-AFB23BF810A6}" destId="{53B9073F-8F80-4362-9701-2299A504229D}" srcOrd="0" destOrd="0" presId="urn:microsoft.com/office/officeart/2008/layout/LinedList"/>
    <dgm:cxn modelId="{9BC7CB6A-B674-498A-85A0-C90FEAE71E48}" type="presParOf" srcId="{236FFCD1-A9E9-496A-AC03-AFB23BF810A6}" destId="{8F41DE6B-E911-42EC-B801-4349120E89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9FD321-C2B8-4453-9997-6C496E91DB93}" type="doc">
      <dgm:prSet loTypeId="urn:microsoft.com/office/officeart/2005/8/layout/hProcess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949FFD8-AC66-4DEE-AFB2-787B81135849}">
      <dgm:prSet phldrT="[Texto]" custT="1"/>
      <dgm:spPr/>
      <dgm:t>
        <a:bodyPr/>
        <a:lstStyle/>
        <a:p>
          <a:r>
            <a:rPr lang="es-MX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 Procesal Penal Acusatorio</a:t>
          </a:r>
          <a:endParaRPr lang="es-MX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DC9B7-BEC3-4532-B5ED-DC8B195BBC13}" type="parTrans" cxnId="{ECA05836-4D27-4478-843E-61CC7D048739}">
      <dgm:prSet/>
      <dgm:spPr/>
      <dgm:t>
        <a:bodyPr/>
        <a:lstStyle/>
        <a:p>
          <a:endParaRPr lang="es-MX"/>
        </a:p>
      </dgm:t>
    </dgm:pt>
    <dgm:pt modelId="{4B5D0D5F-9DEB-4A9E-9E5B-66F8551A1DCA}" type="sibTrans" cxnId="{ECA05836-4D27-4478-843E-61CC7D048739}">
      <dgm:prSet/>
      <dgm:spPr/>
      <dgm:t>
        <a:bodyPr/>
        <a:lstStyle/>
        <a:p>
          <a:endParaRPr lang="es-MX"/>
        </a:p>
      </dgm:t>
    </dgm:pt>
    <dgm:pt modelId="{9E18F922-2ADE-42F1-B8C5-20A7279A8E7D}">
      <dgm:prSet phldrT="[Texto]" custT="1"/>
      <dgm:spPr/>
      <dgm:t>
        <a:bodyPr/>
        <a:lstStyle/>
        <a:p>
          <a:r>
            <a:rPr lang="es-MX" sz="2800" i="0" dirty="0" smtClean="0"/>
            <a:t>Reforma constitucional: 18 de junio de 2008.</a:t>
          </a:r>
          <a:endParaRPr lang="es-MX" sz="28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12AFA9-23FB-44DF-A560-58C6F2394367}" type="parTrans" cxnId="{83F4A0F7-9F81-4743-873C-58D98BD3E01E}">
      <dgm:prSet/>
      <dgm:spPr/>
      <dgm:t>
        <a:bodyPr/>
        <a:lstStyle/>
        <a:p>
          <a:endParaRPr lang="es-MX"/>
        </a:p>
      </dgm:t>
    </dgm:pt>
    <dgm:pt modelId="{6E72F4D6-CED7-4AFD-B258-5FA0212FE7D0}" type="sibTrans" cxnId="{83F4A0F7-9F81-4743-873C-58D98BD3E01E}">
      <dgm:prSet/>
      <dgm:spPr/>
      <dgm:t>
        <a:bodyPr/>
        <a:lstStyle/>
        <a:p>
          <a:endParaRPr lang="es-MX"/>
        </a:p>
      </dgm:t>
    </dgm:pt>
    <dgm:pt modelId="{CF7190A4-FD75-492B-9A68-50E5519A37A2}">
      <dgm:prSet phldrT="[Texto]" custT="1"/>
      <dgm:spPr/>
      <dgm:t>
        <a:bodyPr/>
        <a:lstStyle/>
        <a:p>
          <a:r>
            <a:rPr lang="es-MX" sz="2800" b="0" u="none" dirty="0" smtClean="0">
              <a:effectLst/>
            </a:rPr>
            <a:t>El próximo 18 de junio vence el término para su implementación a nivel nacional.</a:t>
          </a:r>
          <a:endParaRPr lang="es-MX" sz="2800" b="0" u="none" dirty="0">
            <a:effectLst/>
          </a:endParaRPr>
        </a:p>
      </dgm:t>
    </dgm:pt>
    <dgm:pt modelId="{866CCA3C-B63A-4587-9D99-A9441856A2AB}" type="parTrans" cxnId="{F94ACDEE-BEA6-4313-8189-F78DAC39991B}">
      <dgm:prSet/>
      <dgm:spPr/>
      <dgm:t>
        <a:bodyPr/>
        <a:lstStyle/>
        <a:p>
          <a:endParaRPr lang="es-MX"/>
        </a:p>
      </dgm:t>
    </dgm:pt>
    <dgm:pt modelId="{EEA2D2BA-B75F-4788-A265-2AEC5976FB8C}" type="sibTrans" cxnId="{F94ACDEE-BEA6-4313-8189-F78DAC39991B}">
      <dgm:prSet/>
      <dgm:spPr/>
      <dgm:t>
        <a:bodyPr/>
        <a:lstStyle/>
        <a:p>
          <a:endParaRPr lang="es-MX"/>
        </a:p>
      </dgm:t>
    </dgm:pt>
    <dgm:pt modelId="{A0CE3982-C2B8-4927-8A53-93A531941F08}">
      <dgm:prSet phldrT="[Texto]" custT="1"/>
      <dgm:spPr/>
      <dgm:t>
        <a:bodyPr/>
        <a:lstStyle/>
        <a:p>
          <a:endParaRPr lang="es-MX" sz="28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069D72-4B4E-4985-80EE-A7DA81DB9462}" type="parTrans" cxnId="{8B7C6436-1085-47BF-B143-5232BF53A7D3}">
      <dgm:prSet/>
      <dgm:spPr/>
      <dgm:t>
        <a:bodyPr/>
        <a:lstStyle/>
        <a:p>
          <a:endParaRPr lang="es-MX"/>
        </a:p>
      </dgm:t>
    </dgm:pt>
    <dgm:pt modelId="{9469279E-5C64-4A85-8865-30DECD89FDC3}" type="sibTrans" cxnId="{8B7C6436-1085-47BF-B143-5232BF53A7D3}">
      <dgm:prSet/>
      <dgm:spPr/>
      <dgm:t>
        <a:bodyPr/>
        <a:lstStyle/>
        <a:p>
          <a:endParaRPr lang="es-MX"/>
        </a:p>
      </dgm:t>
    </dgm:pt>
    <dgm:pt modelId="{1D30AED5-846E-486C-AB2E-61573921F822}">
      <dgm:prSet phldrT="[Texto]" custT="1"/>
      <dgm:spPr/>
      <dgm:t>
        <a:bodyPr/>
        <a:lstStyle/>
        <a:p>
          <a:endParaRPr lang="es-MX" sz="28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8F7CBD-EB27-4A16-8C36-BB7A3A3171CD}" type="parTrans" cxnId="{539EA479-9BB4-4A5A-A078-36D663CF1681}">
      <dgm:prSet/>
      <dgm:spPr/>
      <dgm:t>
        <a:bodyPr/>
        <a:lstStyle/>
        <a:p>
          <a:endParaRPr lang="es-MX"/>
        </a:p>
      </dgm:t>
    </dgm:pt>
    <dgm:pt modelId="{92A6142B-BE60-472A-8E72-BB12250FB957}" type="sibTrans" cxnId="{539EA479-9BB4-4A5A-A078-36D663CF1681}">
      <dgm:prSet/>
      <dgm:spPr/>
      <dgm:t>
        <a:bodyPr/>
        <a:lstStyle/>
        <a:p>
          <a:endParaRPr lang="es-MX"/>
        </a:p>
      </dgm:t>
    </dgm:pt>
    <dgm:pt modelId="{DD5926F8-F22C-4D47-B592-D1EB150E2F01}">
      <dgm:prSet phldrT="[Texto]" custT="1"/>
      <dgm:spPr/>
      <dgm:t>
        <a:bodyPr/>
        <a:lstStyle/>
        <a:p>
          <a:r>
            <a:rPr lang="es-MX" sz="2800" b="0" i="0" dirty="0" smtClean="0">
              <a:effectLst/>
            </a:rPr>
            <a:t>Código Nacional de Procedimientos Penales: 5 de marzo de 2014.</a:t>
          </a:r>
          <a:endParaRPr lang="es-MX" sz="2800" b="0" i="0" dirty="0">
            <a:effectLst/>
          </a:endParaRPr>
        </a:p>
      </dgm:t>
    </dgm:pt>
    <dgm:pt modelId="{7D2B3E0D-78E3-4049-91E1-440682E98EE3}" type="parTrans" cxnId="{530D8F1F-063C-44B0-851B-A33C5BFAE364}">
      <dgm:prSet/>
      <dgm:spPr/>
      <dgm:t>
        <a:bodyPr/>
        <a:lstStyle/>
        <a:p>
          <a:endParaRPr lang="es-MX"/>
        </a:p>
      </dgm:t>
    </dgm:pt>
    <dgm:pt modelId="{F1ADDB84-A35B-470B-BE92-2064F4E95FCA}" type="sibTrans" cxnId="{530D8F1F-063C-44B0-851B-A33C5BFAE364}">
      <dgm:prSet/>
      <dgm:spPr/>
      <dgm:t>
        <a:bodyPr/>
        <a:lstStyle/>
        <a:p>
          <a:endParaRPr lang="es-MX"/>
        </a:p>
      </dgm:t>
    </dgm:pt>
    <dgm:pt modelId="{125B4AEE-6CF5-4174-BAE5-752602BEEA9C}" type="pres">
      <dgm:prSet presAssocID="{E09FD321-C2B8-4453-9997-6C496E91DB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4A9052-146C-4F9A-9E5A-816B7A2EAFDF}" type="pres">
      <dgm:prSet presAssocID="{E09FD321-C2B8-4453-9997-6C496E91DB93}" presName="tSp" presStyleCnt="0"/>
      <dgm:spPr/>
      <dgm:t>
        <a:bodyPr/>
        <a:lstStyle/>
        <a:p>
          <a:endParaRPr lang="es-MX"/>
        </a:p>
      </dgm:t>
    </dgm:pt>
    <dgm:pt modelId="{D08CBBEE-377B-4B01-B3A0-1EE24A9AF49C}" type="pres">
      <dgm:prSet presAssocID="{E09FD321-C2B8-4453-9997-6C496E91DB93}" presName="bSp" presStyleCnt="0"/>
      <dgm:spPr/>
      <dgm:t>
        <a:bodyPr/>
        <a:lstStyle/>
        <a:p>
          <a:endParaRPr lang="es-MX"/>
        </a:p>
      </dgm:t>
    </dgm:pt>
    <dgm:pt modelId="{41DDE568-D955-4A93-8537-6AB89DAA0358}" type="pres">
      <dgm:prSet presAssocID="{E09FD321-C2B8-4453-9997-6C496E91DB93}" presName="process" presStyleCnt="0"/>
      <dgm:spPr/>
      <dgm:t>
        <a:bodyPr/>
        <a:lstStyle/>
        <a:p>
          <a:endParaRPr lang="es-MX"/>
        </a:p>
      </dgm:t>
    </dgm:pt>
    <dgm:pt modelId="{12EDEFBE-3E53-4B23-8C28-8787226ACBFB}" type="pres">
      <dgm:prSet presAssocID="{2949FFD8-AC66-4DEE-AFB2-787B81135849}" presName="composite1" presStyleCnt="0"/>
      <dgm:spPr/>
      <dgm:t>
        <a:bodyPr/>
        <a:lstStyle/>
        <a:p>
          <a:endParaRPr lang="es-MX"/>
        </a:p>
      </dgm:t>
    </dgm:pt>
    <dgm:pt modelId="{3DA3D28A-9B1F-45A9-9DA3-D48AF4838212}" type="pres">
      <dgm:prSet presAssocID="{2949FFD8-AC66-4DEE-AFB2-787B81135849}" presName="dummyNode1" presStyleLbl="node1" presStyleIdx="0" presStyleCnt="1"/>
      <dgm:spPr/>
      <dgm:t>
        <a:bodyPr/>
        <a:lstStyle/>
        <a:p>
          <a:endParaRPr lang="es-MX"/>
        </a:p>
      </dgm:t>
    </dgm:pt>
    <dgm:pt modelId="{E3CE9045-12D1-41E3-89D2-2D6E7AAA3DBE}" type="pres">
      <dgm:prSet presAssocID="{2949FFD8-AC66-4DEE-AFB2-787B81135849}" presName="childNode1" presStyleLbl="bgAcc1" presStyleIdx="0" presStyleCnt="1" custScaleX="162689" custScaleY="152521" custLinFactNeighborX="-4329" custLinFactNeighborY="-7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BE4F8A5-35AC-4209-8AC7-AF54128E9F41}" type="pres">
      <dgm:prSet presAssocID="{2949FFD8-AC66-4DEE-AFB2-787B81135849}" presName="childNode1tx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48826B-F26F-4437-9BBD-A5D09BD1183F}" type="pres">
      <dgm:prSet presAssocID="{2949FFD8-AC66-4DEE-AFB2-787B81135849}" presName="parentNode1" presStyleLbl="node1" presStyleIdx="0" presStyleCnt="1" custLinFactY="-100000" custLinFactNeighborX="46690" custLinFactNeighborY="-18565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C99C9B-7E93-4912-A6F9-60A35164C28C}" type="pres">
      <dgm:prSet presAssocID="{2949FFD8-AC66-4DEE-AFB2-787B81135849}" presName="connSite1" presStyleCnt="0"/>
      <dgm:spPr/>
      <dgm:t>
        <a:bodyPr/>
        <a:lstStyle/>
        <a:p>
          <a:endParaRPr lang="es-MX"/>
        </a:p>
      </dgm:t>
    </dgm:pt>
  </dgm:ptLst>
  <dgm:cxnLst>
    <dgm:cxn modelId="{22765DB2-06E5-48DB-9797-89BC77CA0293}" type="presOf" srcId="{DD5926F8-F22C-4D47-B592-D1EB150E2F01}" destId="{3BE4F8A5-35AC-4209-8AC7-AF54128E9F41}" srcOrd="1" destOrd="3" presId="urn:microsoft.com/office/officeart/2005/8/layout/hProcess4"/>
    <dgm:cxn modelId="{539EA479-9BB4-4A5A-A078-36D663CF1681}" srcId="{2949FFD8-AC66-4DEE-AFB2-787B81135849}" destId="{1D30AED5-846E-486C-AB2E-61573921F822}" srcOrd="1" destOrd="0" parTransId="{C88F7CBD-EB27-4A16-8C36-BB7A3A3171CD}" sibTransId="{92A6142B-BE60-472A-8E72-BB12250FB957}"/>
    <dgm:cxn modelId="{2957053B-55A0-4646-B972-BA8508E26C96}" type="presOf" srcId="{1D30AED5-846E-486C-AB2E-61573921F822}" destId="{3BE4F8A5-35AC-4209-8AC7-AF54128E9F41}" srcOrd="1" destOrd="1" presId="urn:microsoft.com/office/officeart/2005/8/layout/hProcess4"/>
    <dgm:cxn modelId="{EBDECAF9-361F-4DA3-85BB-A1E74D51010D}" type="presOf" srcId="{DD5926F8-F22C-4D47-B592-D1EB150E2F01}" destId="{E3CE9045-12D1-41E3-89D2-2D6E7AAA3DBE}" srcOrd="0" destOrd="3" presId="urn:microsoft.com/office/officeart/2005/8/layout/hProcess4"/>
    <dgm:cxn modelId="{E22D9792-FD98-412E-979F-64D1CC50F2AC}" type="presOf" srcId="{9E18F922-2ADE-42F1-B8C5-20A7279A8E7D}" destId="{E3CE9045-12D1-41E3-89D2-2D6E7AAA3DBE}" srcOrd="0" destOrd="2" presId="urn:microsoft.com/office/officeart/2005/8/layout/hProcess4"/>
    <dgm:cxn modelId="{D42CA1B5-13FD-49A6-A31F-B5CBEF25427C}" type="presOf" srcId="{CF7190A4-FD75-492B-9A68-50E5519A37A2}" destId="{E3CE9045-12D1-41E3-89D2-2D6E7AAA3DBE}" srcOrd="0" destOrd="4" presId="urn:microsoft.com/office/officeart/2005/8/layout/hProcess4"/>
    <dgm:cxn modelId="{36E96E26-CA9D-4058-9A85-C4EA8EB75093}" type="presOf" srcId="{2949FFD8-AC66-4DEE-AFB2-787B81135849}" destId="{6348826B-F26F-4437-9BBD-A5D09BD1183F}" srcOrd="0" destOrd="0" presId="urn:microsoft.com/office/officeart/2005/8/layout/hProcess4"/>
    <dgm:cxn modelId="{6A384E6C-12B2-491D-9ADA-434030A17BD6}" type="presOf" srcId="{E09FD321-C2B8-4453-9997-6C496E91DB93}" destId="{125B4AEE-6CF5-4174-BAE5-752602BEEA9C}" srcOrd="0" destOrd="0" presId="urn:microsoft.com/office/officeart/2005/8/layout/hProcess4"/>
    <dgm:cxn modelId="{ECA05836-4D27-4478-843E-61CC7D048739}" srcId="{E09FD321-C2B8-4453-9997-6C496E91DB93}" destId="{2949FFD8-AC66-4DEE-AFB2-787B81135849}" srcOrd="0" destOrd="0" parTransId="{C75DC9B7-BEC3-4532-B5ED-DC8B195BBC13}" sibTransId="{4B5D0D5F-9DEB-4A9E-9E5B-66F8551A1DCA}"/>
    <dgm:cxn modelId="{83F4A0F7-9F81-4743-873C-58D98BD3E01E}" srcId="{2949FFD8-AC66-4DEE-AFB2-787B81135849}" destId="{9E18F922-2ADE-42F1-B8C5-20A7279A8E7D}" srcOrd="2" destOrd="0" parTransId="{BD12AFA9-23FB-44DF-A560-58C6F2394367}" sibTransId="{6E72F4D6-CED7-4AFD-B258-5FA0212FE7D0}"/>
    <dgm:cxn modelId="{530D8F1F-063C-44B0-851B-A33C5BFAE364}" srcId="{2949FFD8-AC66-4DEE-AFB2-787B81135849}" destId="{DD5926F8-F22C-4D47-B592-D1EB150E2F01}" srcOrd="3" destOrd="0" parTransId="{7D2B3E0D-78E3-4049-91E1-440682E98EE3}" sibTransId="{F1ADDB84-A35B-470B-BE92-2064F4E95FCA}"/>
    <dgm:cxn modelId="{8B7C6436-1085-47BF-B143-5232BF53A7D3}" srcId="{2949FFD8-AC66-4DEE-AFB2-787B81135849}" destId="{A0CE3982-C2B8-4927-8A53-93A531941F08}" srcOrd="0" destOrd="0" parTransId="{E6069D72-4B4E-4985-80EE-A7DA81DB9462}" sibTransId="{9469279E-5C64-4A85-8865-30DECD89FDC3}"/>
    <dgm:cxn modelId="{A986B4D3-020F-4214-BE73-2799B1A83CAD}" type="presOf" srcId="{CF7190A4-FD75-492B-9A68-50E5519A37A2}" destId="{3BE4F8A5-35AC-4209-8AC7-AF54128E9F41}" srcOrd="1" destOrd="4" presId="urn:microsoft.com/office/officeart/2005/8/layout/hProcess4"/>
    <dgm:cxn modelId="{68017584-E855-433B-B6DF-E89AEEB221ED}" type="presOf" srcId="{A0CE3982-C2B8-4927-8A53-93A531941F08}" destId="{3BE4F8A5-35AC-4209-8AC7-AF54128E9F41}" srcOrd="1" destOrd="0" presId="urn:microsoft.com/office/officeart/2005/8/layout/hProcess4"/>
    <dgm:cxn modelId="{0359B698-E1F6-4216-883B-96F3A0740EB3}" type="presOf" srcId="{1D30AED5-846E-486C-AB2E-61573921F822}" destId="{E3CE9045-12D1-41E3-89D2-2D6E7AAA3DBE}" srcOrd="0" destOrd="1" presId="urn:microsoft.com/office/officeart/2005/8/layout/hProcess4"/>
    <dgm:cxn modelId="{6749F797-9780-4484-9971-D48A425B8ADC}" type="presOf" srcId="{9E18F922-2ADE-42F1-B8C5-20A7279A8E7D}" destId="{3BE4F8A5-35AC-4209-8AC7-AF54128E9F41}" srcOrd="1" destOrd="2" presId="urn:microsoft.com/office/officeart/2005/8/layout/hProcess4"/>
    <dgm:cxn modelId="{F94ACDEE-BEA6-4313-8189-F78DAC39991B}" srcId="{2949FFD8-AC66-4DEE-AFB2-787B81135849}" destId="{CF7190A4-FD75-492B-9A68-50E5519A37A2}" srcOrd="4" destOrd="0" parTransId="{866CCA3C-B63A-4587-9D99-A9441856A2AB}" sibTransId="{EEA2D2BA-B75F-4788-A265-2AEC5976FB8C}"/>
    <dgm:cxn modelId="{8F0EEB7B-8299-4184-8EFC-137D2A8A43B3}" type="presOf" srcId="{A0CE3982-C2B8-4927-8A53-93A531941F08}" destId="{E3CE9045-12D1-41E3-89D2-2D6E7AAA3DBE}" srcOrd="0" destOrd="0" presId="urn:microsoft.com/office/officeart/2005/8/layout/hProcess4"/>
    <dgm:cxn modelId="{03B0DFFA-A785-4A4D-9C02-BF6E1EE039EF}" type="presParOf" srcId="{125B4AEE-6CF5-4174-BAE5-752602BEEA9C}" destId="{D84A9052-146C-4F9A-9E5A-816B7A2EAFDF}" srcOrd="0" destOrd="0" presId="urn:microsoft.com/office/officeart/2005/8/layout/hProcess4"/>
    <dgm:cxn modelId="{B0D98DFF-33AC-4E4B-8421-29A32E8990C2}" type="presParOf" srcId="{125B4AEE-6CF5-4174-BAE5-752602BEEA9C}" destId="{D08CBBEE-377B-4B01-B3A0-1EE24A9AF49C}" srcOrd="1" destOrd="0" presId="urn:microsoft.com/office/officeart/2005/8/layout/hProcess4"/>
    <dgm:cxn modelId="{C43DC9DF-E047-4630-B5E8-0190E55AF6D7}" type="presParOf" srcId="{125B4AEE-6CF5-4174-BAE5-752602BEEA9C}" destId="{41DDE568-D955-4A93-8537-6AB89DAA0358}" srcOrd="2" destOrd="0" presId="urn:microsoft.com/office/officeart/2005/8/layout/hProcess4"/>
    <dgm:cxn modelId="{E287018C-E255-4A7A-9FA2-0222403FC759}" type="presParOf" srcId="{41DDE568-D955-4A93-8537-6AB89DAA0358}" destId="{12EDEFBE-3E53-4B23-8C28-8787226ACBFB}" srcOrd="0" destOrd="0" presId="urn:microsoft.com/office/officeart/2005/8/layout/hProcess4"/>
    <dgm:cxn modelId="{D798AFB0-76F2-427D-9A6A-4532324F4399}" type="presParOf" srcId="{12EDEFBE-3E53-4B23-8C28-8787226ACBFB}" destId="{3DA3D28A-9B1F-45A9-9DA3-D48AF4838212}" srcOrd="0" destOrd="0" presId="urn:microsoft.com/office/officeart/2005/8/layout/hProcess4"/>
    <dgm:cxn modelId="{D9F0C78E-AB73-4A7F-AD21-D0DFA0FD5C81}" type="presParOf" srcId="{12EDEFBE-3E53-4B23-8C28-8787226ACBFB}" destId="{E3CE9045-12D1-41E3-89D2-2D6E7AAA3DBE}" srcOrd="1" destOrd="0" presId="urn:microsoft.com/office/officeart/2005/8/layout/hProcess4"/>
    <dgm:cxn modelId="{17ADC44D-CF08-43CE-89D2-8410E031DCDC}" type="presParOf" srcId="{12EDEFBE-3E53-4B23-8C28-8787226ACBFB}" destId="{3BE4F8A5-35AC-4209-8AC7-AF54128E9F41}" srcOrd="2" destOrd="0" presId="urn:microsoft.com/office/officeart/2005/8/layout/hProcess4"/>
    <dgm:cxn modelId="{AF0C7499-A405-46B2-872D-FA8BEE0B3EC2}" type="presParOf" srcId="{12EDEFBE-3E53-4B23-8C28-8787226ACBFB}" destId="{6348826B-F26F-4437-9BBD-A5D09BD1183F}" srcOrd="3" destOrd="0" presId="urn:microsoft.com/office/officeart/2005/8/layout/hProcess4"/>
    <dgm:cxn modelId="{414FF471-6681-4AE1-9F2E-F4582FC95EA1}" type="presParOf" srcId="{12EDEFBE-3E53-4B23-8C28-8787226ACBFB}" destId="{11C99C9B-7E93-4912-A6F9-60A35164C28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78C231-847B-4D8D-A460-B10837185EE6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8258E879-1058-42C1-A862-61C483C3760E}" type="pres">
      <dgm:prSet presAssocID="{3F78C231-847B-4D8D-A460-B10837185EE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</dgm:ptLst>
  <dgm:cxnLst>
    <dgm:cxn modelId="{7E8F9812-B7BE-41DC-873F-8F7CD8CC7D86}" type="presOf" srcId="{3F78C231-847B-4D8D-A460-B10837185EE6}" destId="{8258E879-1058-42C1-A862-61C483C3760E}" srcOrd="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691A27-1EDC-40E7-8292-2A8268F4AE14}" type="doc">
      <dgm:prSet loTypeId="urn:microsoft.com/office/officeart/2005/8/layout/radial5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D8EFC4DB-44A8-49A0-A6A7-3E534763B6EC}">
      <dgm:prSet phldrT="[Texto]" custT="1"/>
      <dgm:spPr/>
      <dgm:t>
        <a:bodyPr/>
        <a:lstStyle/>
        <a:p>
          <a:r>
            <a:rPr lang="es-MX" sz="3200" dirty="0" smtClean="0"/>
            <a:t>Principios</a:t>
          </a:r>
        </a:p>
        <a:p>
          <a:r>
            <a:rPr lang="es-MX" sz="1800" dirty="0" smtClean="0"/>
            <a:t>Artículo 20 constitucional</a:t>
          </a:r>
          <a:endParaRPr lang="es-MX" sz="1800" dirty="0"/>
        </a:p>
      </dgm:t>
    </dgm:pt>
    <dgm:pt modelId="{0AE79F4A-116F-4A3D-BC2E-8B6015CCBFC0}" type="parTrans" cxnId="{EF55B2F5-EC52-46A5-A9AB-D2CF94B4E6C3}">
      <dgm:prSet/>
      <dgm:spPr/>
      <dgm:t>
        <a:bodyPr/>
        <a:lstStyle/>
        <a:p>
          <a:endParaRPr lang="es-MX"/>
        </a:p>
      </dgm:t>
    </dgm:pt>
    <dgm:pt modelId="{2E2DF1DB-DA6C-495C-A1EF-4E5335AFF92F}" type="sibTrans" cxnId="{EF55B2F5-EC52-46A5-A9AB-D2CF94B4E6C3}">
      <dgm:prSet/>
      <dgm:spPr/>
      <dgm:t>
        <a:bodyPr/>
        <a:lstStyle/>
        <a:p>
          <a:endParaRPr lang="es-MX"/>
        </a:p>
      </dgm:t>
    </dgm:pt>
    <dgm:pt modelId="{15D28426-141C-40F6-A9E8-E29B8FFB2B56}">
      <dgm:prSet phldrT="[Texto]" custT="1"/>
      <dgm:spPr/>
      <dgm:t>
        <a:bodyPr/>
        <a:lstStyle/>
        <a:p>
          <a:r>
            <a:rPr lang="es-MX" sz="1400" dirty="0" smtClean="0"/>
            <a:t>Publicidad</a:t>
          </a:r>
          <a:endParaRPr lang="es-MX" sz="1400" dirty="0"/>
        </a:p>
      </dgm:t>
    </dgm:pt>
    <dgm:pt modelId="{236BCBAF-4BC6-4F8E-81B5-DB0DA06E6CD8}" type="parTrans" cxnId="{791F091B-5013-4391-AFF5-1FF59EB5D3B7}">
      <dgm:prSet/>
      <dgm:spPr/>
      <dgm:t>
        <a:bodyPr/>
        <a:lstStyle/>
        <a:p>
          <a:endParaRPr lang="es-MX" dirty="0"/>
        </a:p>
      </dgm:t>
    </dgm:pt>
    <dgm:pt modelId="{782607A8-FBEC-4375-B680-C961D555ECF1}" type="sibTrans" cxnId="{791F091B-5013-4391-AFF5-1FF59EB5D3B7}">
      <dgm:prSet/>
      <dgm:spPr/>
      <dgm:t>
        <a:bodyPr/>
        <a:lstStyle/>
        <a:p>
          <a:endParaRPr lang="es-MX"/>
        </a:p>
      </dgm:t>
    </dgm:pt>
    <dgm:pt modelId="{671D68A3-0B71-4F29-A994-CAB82D352C3A}">
      <dgm:prSet phldrT="[Texto]"/>
      <dgm:spPr/>
      <dgm:t>
        <a:bodyPr/>
        <a:lstStyle/>
        <a:p>
          <a:r>
            <a:rPr lang="es-MX" dirty="0" smtClean="0"/>
            <a:t>Concentración</a:t>
          </a:r>
          <a:endParaRPr lang="es-MX" dirty="0"/>
        </a:p>
      </dgm:t>
    </dgm:pt>
    <dgm:pt modelId="{9A65A51D-2619-46DE-9128-C4B559C1E3FE}" type="parTrans" cxnId="{F74BD856-0B4A-48ED-9A6D-40E292C084FE}">
      <dgm:prSet/>
      <dgm:spPr/>
      <dgm:t>
        <a:bodyPr/>
        <a:lstStyle/>
        <a:p>
          <a:endParaRPr lang="es-MX" dirty="0"/>
        </a:p>
      </dgm:t>
    </dgm:pt>
    <dgm:pt modelId="{EE801905-ECBF-4700-A86E-3468A1C9CF52}" type="sibTrans" cxnId="{F74BD856-0B4A-48ED-9A6D-40E292C084FE}">
      <dgm:prSet/>
      <dgm:spPr/>
      <dgm:t>
        <a:bodyPr/>
        <a:lstStyle/>
        <a:p>
          <a:endParaRPr lang="es-MX"/>
        </a:p>
      </dgm:t>
    </dgm:pt>
    <dgm:pt modelId="{53E7595E-412B-47EB-B91B-93EA60DB0EB1}">
      <dgm:prSet phldrT="[Texto]"/>
      <dgm:spPr/>
      <dgm:t>
        <a:bodyPr/>
        <a:lstStyle/>
        <a:p>
          <a:r>
            <a:rPr lang="es-MX" dirty="0" smtClean="0"/>
            <a:t>Inmediación</a:t>
          </a:r>
          <a:endParaRPr lang="es-MX" dirty="0"/>
        </a:p>
      </dgm:t>
    </dgm:pt>
    <dgm:pt modelId="{7075BE69-FBE0-47F0-8C46-93CB1AFCE55E}" type="parTrans" cxnId="{339CAC9C-A008-4EAD-BFE7-58075AB2C59A}">
      <dgm:prSet/>
      <dgm:spPr/>
      <dgm:t>
        <a:bodyPr/>
        <a:lstStyle/>
        <a:p>
          <a:endParaRPr lang="es-MX"/>
        </a:p>
      </dgm:t>
    </dgm:pt>
    <dgm:pt modelId="{4856CEF9-0721-4977-B866-3D9A739B7334}" type="sibTrans" cxnId="{339CAC9C-A008-4EAD-BFE7-58075AB2C59A}">
      <dgm:prSet/>
      <dgm:spPr/>
      <dgm:t>
        <a:bodyPr/>
        <a:lstStyle/>
        <a:p>
          <a:endParaRPr lang="es-MX"/>
        </a:p>
      </dgm:t>
    </dgm:pt>
    <dgm:pt modelId="{5A87AFCA-311F-40EF-B136-1AB6B8AE9178}">
      <dgm:prSet phldrT="[Texto]"/>
      <dgm:spPr/>
      <dgm:t>
        <a:bodyPr/>
        <a:lstStyle/>
        <a:p>
          <a:r>
            <a:rPr lang="es-MX" dirty="0" smtClean="0"/>
            <a:t>Continuidad</a:t>
          </a:r>
          <a:endParaRPr lang="es-MX" dirty="0"/>
        </a:p>
      </dgm:t>
    </dgm:pt>
    <dgm:pt modelId="{594193A5-D8E8-4AC1-9C1F-6AA8B3435FE0}" type="parTrans" cxnId="{5CE45E95-5C4A-44EA-88CE-9927294CEB63}">
      <dgm:prSet/>
      <dgm:spPr/>
      <dgm:t>
        <a:bodyPr/>
        <a:lstStyle/>
        <a:p>
          <a:endParaRPr lang="es-MX"/>
        </a:p>
      </dgm:t>
    </dgm:pt>
    <dgm:pt modelId="{4B38D85A-E146-449A-B986-D16A71806C34}" type="sibTrans" cxnId="{5CE45E95-5C4A-44EA-88CE-9927294CEB63}">
      <dgm:prSet/>
      <dgm:spPr/>
      <dgm:t>
        <a:bodyPr/>
        <a:lstStyle/>
        <a:p>
          <a:endParaRPr lang="es-MX"/>
        </a:p>
      </dgm:t>
    </dgm:pt>
    <dgm:pt modelId="{45347EDC-C3D7-4950-9F5E-F4E0434694D4}">
      <dgm:prSet phldrT="[Texto]"/>
      <dgm:spPr/>
      <dgm:t>
        <a:bodyPr/>
        <a:lstStyle/>
        <a:p>
          <a:r>
            <a:rPr lang="es-MX" dirty="0" smtClean="0"/>
            <a:t>Contradicción</a:t>
          </a:r>
          <a:endParaRPr lang="es-MX" dirty="0"/>
        </a:p>
      </dgm:t>
    </dgm:pt>
    <dgm:pt modelId="{4719A9DB-B917-41A4-B546-35F7E1ED749B}" type="parTrans" cxnId="{B8B610A0-D5BD-4C52-8952-EA7FBEEA52E8}">
      <dgm:prSet/>
      <dgm:spPr/>
      <dgm:t>
        <a:bodyPr/>
        <a:lstStyle/>
        <a:p>
          <a:endParaRPr lang="es-MX" dirty="0"/>
        </a:p>
      </dgm:t>
    </dgm:pt>
    <dgm:pt modelId="{0DBC8AEA-6053-4442-B95D-3A9BA11F2E3D}" type="sibTrans" cxnId="{B8B610A0-D5BD-4C52-8952-EA7FBEEA52E8}">
      <dgm:prSet/>
      <dgm:spPr/>
      <dgm:t>
        <a:bodyPr/>
        <a:lstStyle/>
        <a:p>
          <a:endParaRPr lang="es-MX"/>
        </a:p>
      </dgm:t>
    </dgm:pt>
    <dgm:pt modelId="{FADE71E7-3330-43C6-B5B7-AED5DFC6054B}" type="pres">
      <dgm:prSet presAssocID="{3D691A27-1EDC-40E7-8292-2A8268F4AE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EFC02B4-C9FD-483D-88C9-04D6CEDBF132}" type="pres">
      <dgm:prSet presAssocID="{D8EFC4DB-44A8-49A0-A6A7-3E534763B6EC}" presName="centerShape" presStyleLbl="node0" presStyleIdx="0" presStyleCnt="1" custScaleX="147142" custScaleY="126720"/>
      <dgm:spPr>
        <a:prstGeom prst="roundRect">
          <a:avLst/>
        </a:prstGeom>
      </dgm:spPr>
      <dgm:t>
        <a:bodyPr/>
        <a:lstStyle/>
        <a:p>
          <a:endParaRPr lang="es-MX"/>
        </a:p>
      </dgm:t>
    </dgm:pt>
    <dgm:pt modelId="{D47961A1-5ED4-454C-9C6C-F032FDF7F451}" type="pres">
      <dgm:prSet presAssocID="{236BCBAF-4BC6-4F8E-81B5-DB0DA06E6CD8}" presName="parTrans" presStyleLbl="sibTrans2D1" presStyleIdx="0" presStyleCnt="5" custAng="10800000" custScaleX="593921" custScaleY="87813" custLinFactNeighborX="30592" custLinFactNeighborY="22964"/>
      <dgm:spPr/>
      <dgm:t>
        <a:bodyPr/>
        <a:lstStyle/>
        <a:p>
          <a:endParaRPr lang="es-MX"/>
        </a:p>
      </dgm:t>
    </dgm:pt>
    <dgm:pt modelId="{36D27243-EE49-4F7B-908C-E2E9BAAABDBC}" type="pres">
      <dgm:prSet presAssocID="{236BCBAF-4BC6-4F8E-81B5-DB0DA06E6CD8}" presName="connectorText" presStyleLbl="sibTrans2D1" presStyleIdx="0" presStyleCnt="5"/>
      <dgm:spPr/>
      <dgm:t>
        <a:bodyPr/>
        <a:lstStyle/>
        <a:p>
          <a:endParaRPr lang="es-MX"/>
        </a:p>
      </dgm:t>
    </dgm:pt>
    <dgm:pt modelId="{B4386522-431B-481B-9FF6-E84B54EB52C5}" type="pres">
      <dgm:prSet presAssocID="{15D28426-141C-40F6-A9E8-E29B8FFB2B56}" presName="node" presStyleLbl="node1" presStyleIdx="0" presStyleCnt="5" custScaleY="97889" custRadScaleRad="87227" custRadScaleInc="73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0E30AF-2B73-4908-B565-56E262C83307}" type="pres">
      <dgm:prSet presAssocID="{9A65A51D-2619-46DE-9128-C4B559C1E3FE}" presName="parTrans" presStyleLbl="sibTrans2D1" presStyleIdx="1" presStyleCnt="5" custAng="10307493" custScaleX="246921" custScaleY="87813"/>
      <dgm:spPr/>
      <dgm:t>
        <a:bodyPr/>
        <a:lstStyle/>
        <a:p>
          <a:endParaRPr lang="es-MX"/>
        </a:p>
      </dgm:t>
    </dgm:pt>
    <dgm:pt modelId="{F8498A6A-B88C-413D-BD4E-57BB8025FB86}" type="pres">
      <dgm:prSet presAssocID="{9A65A51D-2619-46DE-9128-C4B559C1E3FE}" presName="connectorText" presStyleLbl="sibTrans2D1" presStyleIdx="1" presStyleCnt="5"/>
      <dgm:spPr/>
      <dgm:t>
        <a:bodyPr/>
        <a:lstStyle/>
        <a:p>
          <a:endParaRPr lang="es-MX"/>
        </a:p>
      </dgm:t>
    </dgm:pt>
    <dgm:pt modelId="{B2E35011-F635-43FA-9E4A-B0B356BDA451}" type="pres">
      <dgm:prSet presAssocID="{671D68A3-0B71-4F29-A994-CAB82D352C3A}" presName="node" presStyleLbl="node1" presStyleIdx="1" presStyleCnt="5" custRadScaleRad="98406" custRadScaleInc="-229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D46238-3BE4-4D2B-8055-DE31DBB30165}" type="pres">
      <dgm:prSet presAssocID="{7075BE69-FBE0-47F0-8C46-93CB1AFCE55E}" presName="parTrans" presStyleLbl="sibTrans2D1" presStyleIdx="2" presStyleCnt="5" custAng="10800000" custScaleX="184888" custScaleY="87813"/>
      <dgm:spPr/>
      <dgm:t>
        <a:bodyPr/>
        <a:lstStyle/>
        <a:p>
          <a:endParaRPr lang="es-MX"/>
        </a:p>
      </dgm:t>
    </dgm:pt>
    <dgm:pt modelId="{7F927438-51C5-4D35-A3FA-92CFDEF27231}" type="pres">
      <dgm:prSet presAssocID="{7075BE69-FBE0-47F0-8C46-93CB1AFCE55E}" presName="connectorText" presStyleLbl="sibTrans2D1" presStyleIdx="2" presStyleCnt="5"/>
      <dgm:spPr/>
      <dgm:t>
        <a:bodyPr/>
        <a:lstStyle/>
        <a:p>
          <a:endParaRPr lang="es-MX"/>
        </a:p>
      </dgm:t>
    </dgm:pt>
    <dgm:pt modelId="{45C43321-A86A-4FD5-8966-5883C579675E}" type="pres">
      <dgm:prSet presAssocID="{53E7595E-412B-47EB-B91B-93EA60DB0EB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59ADEF-54AC-46A2-B695-ABB58789DAE2}" type="pres">
      <dgm:prSet presAssocID="{594193A5-D8E8-4AC1-9C1F-6AA8B3435FE0}" presName="parTrans" presStyleLbl="sibTrans2D1" presStyleIdx="3" presStyleCnt="5" custAng="10800000" custScaleX="184889" custScaleY="87813"/>
      <dgm:spPr/>
      <dgm:t>
        <a:bodyPr/>
        <a:lstStyle/>
        <a:p>
          <a:endParaRPr lang="es-MX"/>
        </a:p>
      </dgm:t>
    </dgm:pt>
    <dgm:pt modelId="{6C7D4F7A-871E-4C1B-A24B-0840BF4080A5}" type="pres">
      <dgm:prSet presAssocID="{594193A5-D8E8-4AC1-9C1F-6AA8B3435FE0}" presName="connectorText" presStyleLbl="sibTrans2D1" presStyleIdx="3" presStyleCnt="5"/>
      <dgm:spPr/>
      <dgm:t>
        <a:bodyPr/>
        <a:lstStyle/>
        <a:p>
          <a:endParaRPr lang="es-MX"/>
        </a:p>
      </dgm:t>
    </dgm:pt>
    <dgm:pt modelId="{ADA53DB4-FBC6-4CBE-9A5C-6FF6A9B6E505}" type="pres">
      <dgm:prSet presAssocID="{5A87AFCA-311F-40EF-B136-1AB6B8AE917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A9A6ED1-0E13-4091-8BA6-CD293E2CC4D4}" type="pres">
      <dgm:prSet presAssocID="{4719A9DB-B917-41A4-B546-35F7E1ED749B}" presName="parTrans" presStyleLbl="sibTrans2D1" presStyleIdx="4" presStyleCnt="5" custAng="11084212" custScaleX="246921" custScaleY="87813"/>
      <dgm:spPr/>
      <dgm:t>
        <a:bodyPr/>
        <a:lstStyle/>
        <a:p>
          <a:endParaRPr lang="es-MX"/>
        </a:p>
      </dgm:t>
    </dgm:pt>
    <dgm:pt modelId="{46A3FFE3-6000-49A5-88C4-A163B01EAAB6}" type="pres">
      <dgm:prSet presAssocID="{4719A9DB-B917-41A4-B546-35F7E1ED749B}" presName="connectorText" presStyleLbl="sibTrans2D1" presStyleIdx="4" presStyleCnt="5"/>
      <dgm:spPr/>
      <dgm:t>
        <a:bodyPr/>
        <a:lstStyle/>
        <a:p>
          <a:endParaRPr lang="es-MX"/>
        </a:p>
      </dgm:t>
    </dgm:pt>
    <dgm:pt modelId="{FC71D398-0F04-43C5-876F-6FC7AD96C7E4}" type="pres">
      <dgm:prSet presAssocID="{45347EDC-C3D7-4950-9F5E-F4E0434694D4}" presName="node" presStyleLbl="node1" presStyleIdx="4" presStyleCnt="5" custRadScaleRad="100340" custRadScaleInc="16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9D15987-86B1-46C8-81D4-03DD122742CF}" type="presOf" srcId="{594193A5-D8E8-4AC1-9C1F-6AA8B3435FE0}" destId="{1259ADEF-54AC-46A2-B695-ABB58789DAE2}" srcOrd="0" destOrd="0" presId="urn:microsoft.com/office/officeart/2005/8/layout/radial5"/>
    <dgm:cxn modelId="{A4752E51-EB16-490F-8D86-69B2C0001EF9}" type="presOf" srcId="{53E7595E-412B-47EB-B91B-93EA60DB0EB1}" destId="{45C43321-A86A-4FD5-8966-5883C579675E}" srcOrd="0" destOrd="0" presId="urn:microsoft.com/office/officeart/2005/8/layout/radial5"/>
    <dgm:cxn modelId="{7836E88B-F900-4EA6-8E81-B106E610B1D3}" type="presOf" srcId="{9A65A51D-2619-46DE-9128-C4B559C1E3FE}" destId="{F8498A6A-B88C-413D-BD4E-57BB8025FB86}" srcOrd="1" destOrd="0" presId="urn:microsoft.com/office/officeart/2005/8/layout/radial5"/>
    <dgm:cxn modelId="{99F51524-A054-4F3B-B074-9A83A65F53F4}" type="presOf" srcId="{4719A9DB-B917-41A4-B546-35F7E1ED749B}" destId="{AA9A6ED1-0E13-4091-8BA6-CD293E2CC4D4}" srcOrd="0" destOrd="0" presId="urn:microsoft.com/office/officeart/2005/8/layout/radial5"/>
    <dgm:cxn modelId="{5CE45E95-5C4A-44EA-88CE-9927294CEB63}" srcId="{D8EFC4DB-44A8-49A0-A6A7-3E534763B6EC}" destId="{5A87AFCA-311F-40EF-B136-1AB6B8AE9178}" srcOrd="3" destOrd="0" parTransId="{594193A5-D8E8-4AC1-9C1F-6AA8B3435FE0}" sibTransId="{4B38D85A-E146-449A-B986-D16A71806C34}"/>
    <dgm:cxn modelId="{6E8D7785-6A61-424B-9F3C-B6F48AA8A883}" type="presOf" srcId="{236BCBAF-4BC6-4F8E-81B5-DB0DA06E6CD8}" destId="{36D27243-EE49-4F7B-908C-E2E9BAAABDBC}" srcOrd="1" destOrd="0" presId="urn:microsoft.com/office/officeart/2005/8/layout/radial5"/>
    <dgm:cxn modelId="{3C8A5596-B0AF-4DDB-8B88-8512644D634C}" type="presOf" srcId="{3D691A27-1EDC-40E7-8292-2A8268F4AE14}" destId="{FADE71E7-3330-43C6-B5B7-AED5DFC6054B}" srcOrd="0" destOrd="0" presId="urn:microsoft.com/office/officeart/2005/8/layout/radial5"/>
    <dgm:cxn modelId="{B3D7C199-4998-4C15-8ECF-3A038982A2A4}" type="presOf" srcId="{594193A5-D8E8-4AC1-9C1F-6AA8B3435FE0}" destId="{6C7D4F7A-871E-4C1B-A24B-0840BF4080A5}" srcOrd="1" destOrd="0" presId="urn:microsoft.com/office/officeart/2005/8/layout/radial5"/>
    <dgm:cxn modelId="{A033DE48-A240-4FDE-91F2-FC79BDEF2209}" type="presOf" srcId="{5A87AFCA-311F-40EF-B136-1AB6B8AE9178}" destId="{ADA53DB4-FBC6-4CBE-9A5C-6FF6A9B6E505}" srcOrd="0" destOrd="0" presId="urn:microsoft.com/office/officeart/2005/8/layout/radial5"/>
    <dgm:cxn modelId="{791F091B-5013-4391-AFF5-1FF59EB5D3B7}" srcId="{D8EFC4DB-44A8-49A0-A6A7-3E534763B6EC}" destId="{15D28426-141C-40F6-A9E8-E29B8FFB2B56}" srcOrd="0" destOrd="0" parTransId="{236BCBAF-4BC6-4F8E-81B5-DB0DA06E6CD8}" sibTransId="{782607A8-FBEC-4375-B680-C961D555ECF1}"/>
    <dgm:cxn modelId="{0FDFF8DF-EF91-4547-A1B4-D50BEB65E95B}" type="presOf" srcId="{15D28426-141C-40F6-A9E8-E29B8FFB2B56}" destId="{B4386522-431B-481B-9FF6-E84B54EB52C5}" srcOrd="0" destOrd="0" presId="urn:microsoft.com/office/officeart/2005/8/layout/radial5"/>
    <dgm:cxn modelId="{B8053D35-8D8B-41F5-A282-83FDE58DA835}" type="presOf" srcId="{7075BE69-FBE0-47F0-8C46-93CB1AFCE55E}" destId="{87D46238-3BE4-4D2B-8055-DE31DBB30165}" srcOrd="0" destOrd="0" presId="urn:microsoft.com/office/officeart/2005/8/layout/radial5"/>
    <dgm:cxn modelId="{339CAC9C-A008-4EAD-BFE7-58075AB2C59A}" srcId="{D8EFC4DB-44A8-49A0-A6A7-3E534763B6EC}" destId="{53E7595E-412B-47EB-B91B-93EA60DB0EB1}" srcOrd="2" destOrd="0" parTransId="{7075BE69-FBE0-47F0-8C46-93CB1AFCE55E}" sibTransId="{4856CEF9-0721-4977-B866-3D9A739B7334}"/>
    <dgm:cxn modelId="{B8B610A0-D5BD-4C52-8952-EA7FBEEA52E8}" srcId="{D8EFC4DB-44A8-49A0-A6A7-3E534763B6EC}" destId="{45347EDC-C3D7-4950-9F5E-F4E0434694D4}" srcOrd="4" destOrd="0" parTransId="{4719A9DB-B917-41A4-B546-35F7E1ED749B}" sibTransId="{0DBC8AEA-6053-4442-B95D-3A9BA11F2E3D}"/>
    <dgm:cxn modelId="{CC7BF5C6-4F2B-4A41-92AA-939CB95F367C}" type="presOf" srcId="{45347EDC-C3D7-4950-9F5E-F4E0434694D4}" destId="{FC71D398-0F04-43C5-876F-6FC7AD96C7E4}" srcOrd="0" destOrd="0" presId="urn:microsoft.com/office/officeart/2005/8/layout/radial5"/>
    <dgm:cxn modelId="{8FD33B6D-79F3-4118-9A6A-67E301B0E24C}" type="presOf" srcId="{4719A9DB-B917-41A4-B546-35F7E1ED749B}" destId="{46A3FFE3-6000-49A5-88C4-A163B01EAAB6}" srcOrd="1" destOrd="0" presId="urn:microsoft.com/office/officeart/2005/8/layout/radial5"/>
    <dgm:cxn modelId="{E1AE097E-473B-48F7-AFB3-B9FB86AE3DC7}" type="presOf" srcId="{671D68A3-0B71-4F29-A994-CAB82D352C3A}" destId="{B2E35011-F635-43FA-9E4A-B0B356BDA451}" srcOrd="0" destOrd="0" presId="urn:microsoft.com/office/officeart/2005/8/layout/radial5"/>
    <dgm:cxn modelId="{EF55B2F5-EC52-46A5-A9AB-D2CF94B4E6C3}" srcId="{3D691A27-1EDC-40E7-8292-2A8268F4AE14}" destId="{D8EFC4DB-44A8-49A0-A6A7-3E534763B6EC}" srcOrd="0" destOrd="0" parTransId="{0AE79F4A-116F-4A3D-BC2E-8B6015CCBFC0}" sibTransId="{2E2DF1DB-DA6C-495C-A1EF-4E5335AFF92F}"/>
    <dgm:cxn modelId="{BDB00C8C-3AFA-4785-AEDB-BDD1D91A29BC}" type="presOf" srcId="{236BCBAF-4BC6-4F8E-81B5-DB0DA06E6CD8}" destId="{D47961A1-5ED4-454C-9C6C-F032FDF7F451}" srcOrd="0" destOrd="0" presId="urn:microsoft.com/office/officeart/2005/8/layout/radial5"/>
    <dgm:cxn modelId="{0A4F9815-72A9-48B3-8D2F-FD7BA33D8D17}" type="presOf" srcId="{7075BE69-FBE0-47F0-8C46-93CB1AFCE55E}" destId="{7F927438-51C5-4D35-A3FA-92CFDEF27231}" srcOrd="1" destOrd="0" presId="urn:microsoft.com/office/officeart/2005/8/layout/radial5"/>
    <dgm:cxn modelId="{DB799108-5B95-4E39-BCE9-113FDFAAE36E}" type="presOf" srcId="{D8EFC4DB-44A8-49A0-A6A7-3E534763B6EC}" destId="{9EFC02B4-C9FD-483D-88C9-04D6CEDBF132}" srcOrd="0" destOrd="0" presId="urn:microsoft.com/office/officeart/2005/8/layout/radial5"/>
    <dgm:cxn modelId="{7F79FB82-5AB7-4071-A44A-D5E64C26246B}" type="presOf" srcId="{9A65A51D-2619-46DE-9128-C4B559C1E3FE}" destId="{A80E30AF-2B73-4908-B565-56E262C83307}" srcOrd="0" destOrd="0" presId="urn:microsoft.com/office/officeart/2005/8/layout/radial5"/>
    <dgm:cxn modelId="{F74BD856-0B4A-48ED-9A6D-40E292C084FE}" srcId="{D8EFC4DB-44A8-49A0-A6A7-3E534763B6EC}" destId="{671D68A3-0B71-4F29-A994-CAB82D352C3A}" srcOrd="1" destOrd="0" parTransId="{9A65A51D-2619-46DE-9128-C4B559C1E3FE}" sibTransId="{EE801905-ECBF-4700-A86E-3468A1C9CF52}"/>
    <dgm:cxn modelId="{B756311F-082C-4695-8FA0-E44A09DED837}" type="presParOf" srcId="{FADE71E7-3330-43C6-B5B7-AED5DFC6054B}" destId="{9EFC02B4-C9FD-483D-88C9-04D6CEDBF132}" srcOrd="0" destOrd="0" presId="urn:microsoft.com/office/officeart/2005/8/layout/radial5"/>
    <dgm:cxn modelId="{20671675-61B6-4DD1-B112-EDBFCA216F4F}" type="presParOf" srcId="{FADE71E7-3330-43C6-B5B7-AED5DFC6054B}" destId="{D47961A1-5ED4-454C-9C6C-F032FDF7F451}" srcOrd="1" destOrd="0" presId="urn:microsoft.com/office/officeart/2005/8/layout/radial5"/>
    <dgm:cxn modelId="{74EE2F8F-4B27-44C8-A9B3-F880380D3811}" type="presParOf" srcId="{D47961A1-5ED4-454C-9C6C-F032FDF7F451}" destId="{36D27243-EE49-4F7B-908C-E2E9BAAABDBC}" srcOrd="0" destOrd="0" presId="urn:microsoft.com/office/officeart/2005/8/layout/radial5"/>
    <dgm:cxn modelId="{934534FA-A8BA-4F2E-BDC1-A70F1DFA78B3}" type="presParOf" srcId="{FADE71E7-3330-43C6-B5B7-AED5DFC6054B}" destId="{B4386522-431B-481B-9FF6-E84B54EB52C5}" srcOrd="2" destOrd="0" presId="urn:microsoft.com/office/officeart/2005/8/layout/radial5"/>
    <dgm:cxn modelId="{DC71B9BB-C9D8-4C9F-8496-CBE40289A8EB}" type="presParOf" srcId="{FADE71E7-3330-43C6-B5B7-AED5DFC6054B}" destId="{A80E30AF-2B73-4908-B565-56E262C83307}" srcOrd="3" destOrd="0" presId="urn:microsoft.com/office/officeart/2005/8/layout/radial5"/>
    <dgm:cxn modelId="{3766BFD6-7FC5-4EED-BA39-BA3FE43602D3}" type="presParOf" srcId="{A80E30AF-2B73-4908-B565-56E262C83307}" destId="{F8498A6A-B88C-413D-BD4E-57BB8025FB86}" srcOrd="0" destOrd="0" presId="urn:microsoft.com/office/officeart/2005/8/layout/radial5"/>
    <dgm:cxn modelId="{1C1B5076-1BE0-4885-B324-D5A4F8548040}" type="presParOf" srcId="{FADE71E7-3330-43C6-B5B7-AED5DFC6054B}" destId="{B2E35011-F635-43FA-9E4A-B0B356BDA451}" srcOrd="4" destOrd="0" presId="urn:microsoft.com/office/officeart/2005/8/layout/radial5"/>
    <dgm:cxn modelId="{FCBC33A3-4959-469E-AE4D-0B20240500D7}" type="presParOf" srcId="{FADE71E7-3330-43C6-B5B7-AED5DFC6054B}" destId="{87D46238-3BE4-4D2B-8055-DE31DBB30165}" srcOrd="5" destOrd="0" presId="urn:microsoft.com/office/officeart/2005/8/layout/radial5"/>
    <dgm:cxn modelId="{E93D30E7-D947-4992-879E-DC150CF58A92}" type="presParOf" srcId="{87D46238-3BE4-4D2B-8055-DE31DBB30165}" destId="{7F927438-51C5-4D35-A3FA-92CFDEF27231}" srcOrd="0" destOrd="0" presId="urn:microsoft.com/office/officeart/2005/8/layout/radial5"/>
    <dgm:cxn modelId="{1C215CC6-C67D-463D-A79C-97965118A168}" type="presParOf" srcId="{FADE71E7-3330-43C6-B5B7-AED5DFC6054B}" destId="{45C43321-A86A-4FD5-8966-5883C579675E}" srcOrd="6" destOrd="0" presId="urn:microsoft.com/office/officeart/2005/8/layout/radial5"/>
    <dgm:cxn modelId="{F718889C-D759-4860-A12C-32DF09A4BA38}" type="presParOf" srcId="{FADE71E7-3330-43C6-B5B7-AED5DFC6054B}" destId="{1259ADEF-54AC-46A2-B695-ABB58789DAE2}" srcOrd="7" destOrd="0" presId="urn:microsoft.com/office/officeart/2005/8/layout/radial5"/>
    <dgm:cxn modelId="{C6DE7D10-EBD9-4BA0-B32E-F521E1738118}" type="presParOf" srcId="{1259ADEF-54AC-46A2-B695-ABB58789DAE2}" destId="{6C7D4F7A-871E-4C1B-A24B-0840BF4080A5}" srcOrd="0" destOrd="0" presId="urn:microsoft.com/office/officeart/2005/8/layout/radial5"/>
    <dgm:cxn modelId="{8124B345-3E7D-4D35-A40F-0A710A49915A}" type="presParOf" srcId="{FADE71E7-3330-43C6-B5B7-AED5DFC6054B}" destId="{ADA53DB4-FBC6-4CBE-9A5C-6FF6A9B6E505}" srcOrd="8" destOrd="0" presId="urn:microsoft.com/office/officeart/2005/8/layout/radial5"/>
    <dgm:cxn modelId="{391D4CF5-8F66-4B6D-B5A1-445029A01374}" type="presParOf" srcId="{FADE71E7-3330-43C6-B5B7-AED5DFC6054B}" destId="{AA9A6ED1-0E13-4091-8BA6-CD293E2CC4D4}" srcOrd="9" destOrd="0" presId="urn:microsoft.com/office/officeart/2005/8/layout/radial5"/>
    <dgm:cxn modelId="{7BFA7C48-241C-426C-B953-4BF97AF6A169}" type="presParOf" srcId="{AA9A6ED1-0E13-4091-8BA6-CD293E2CC4D4}" destId="{46A3FFE3-6000-49A5-88C4-A163B01EAAB6}" srcOrd="0" destOrd="0" presId="urn:microsoft.com/office/officeart/2005/8/layout/radial5"/>
    <dgm:cxn modelId="{BE23575C-B56A-484F-B314-2DAB3F032206}" type="presParOf" srcId="{FADE71E7-3330-43C6-B5B7-AED5DFC6054B}" destId="{FC71D398-0F04-43C5-876F-6FC7AD96C7E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318DEA-F0B8-4485-84A5-ED21AFAB6CEB}" type="doc">
      <dgm:prSet loTypeId="urn:microsoft.com/office/officeart/2005/8/layout/radial6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BA15B002-3244-4B02-BB5C-799A7585BCA4}">
      <dgm:prSet phldrT="[Texto]" custT="1"/>
      <dgm:spPr/>
      <dgm:t>
        <a:bodyPr/>
        <a:lstStyle/>
        <a:p>
          <a:r>
            <a:rPr lang="es-MX" sz="2400" smtClean="0"/>
            <a:t>Principios generales del proceso </a:t>
          </a:r>
          <a:endParaRPr lang="es-MX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4A0005-247C-4688-B9DD-8EBCDC5B33EA}" type="parTrans" cxnId="{633C2E67-D1E2-402D-B1A7-47DB75AB076F}">
      <dgm:prSet/>
      <dgm:spPr/>
      <dgm:t>
        <a:bodyPr/>
        <a:lstStyle/>
        <a:p>
          <a:endParaRPr lang="es-MX"/>
        </a:p>
      </dgm:t>
    </dgm:pt>
    <dgm:pt modelId="{636995BA-896C-41A2-8B89-2FD8ADB59028}" type="sibTrans" cxnId="{633C2E67-D1E2-402D-B1A7-47DB75AB076F}">
      <dgm:prSet/>
      <dgm:spPr/>
      <dgm:t>
        <a:bodyPr/>
        <a:lstStyle/>
        <a:p>
          <a:endParaRPr lang="es-MX"/>
        </a:p>
      </dgm:t>
    </dgm:pt>
    <dgm:pt modelId="{927E8512-76B7-4CB3-B3FA-6C17EEA13698}">
      <dgm:prSet phldrT="[Texto]" custT="1"/>
      <dgm:spPr/>
      <dgm:t>
        <a:bodyPr/>
        <a:lstStyle/>
        <a:p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Presunción de inocencia 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B93815-D1AE-4D05-A2B8-2855449E71C1}" type="parTrans" cxnId="{BA5C6EDA-EFA6-4FB7-BF8A-919A1664AFD0}">
      <dgm:prSet/>
      <dgm:spPr/>
      <dgm:t>
        <a:bodyPr/>
        <a:lstStyle/>
        <a:p>
          <a:endParaRPr lang="es-MX"/>
        </a:p>
      </dgm:t>
    </dgm:pt>
    <dgm:pt modelId="{AAD3E5E0-9379-482F-BBD5-B5BC9B3B055C}" type="sibTrans" cxnId="{BA5C6EDA-EFA6-4FB7-BF8A-919A1664AFD0}">
      <dgm:prSet/>
      <dgm:spPr/>
      <dgm:t>
        <a:bodyPr/>
        <a:lstStyle/>
        <a:p>
          <a:endParaRPr lang="es-MX"/>
        </a:p>
      </dgm:t>
    </dgm:pt>
    <dgm:pt modelId="{5E8C7CA2-2299-45BC-9E49-BFD4FAF8AF96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Igualdad entre las partes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AB1933-A1DD-4C07-BD25-906CB38C1431}" type="parTrans" cxnId="{C95124C7-EA3D-460B-900F-0D615091B542}">
      <dgm:prSet/>
      <dgm:spPr/>
      <dgm:t>
        <a:bodyPr/>
        <a:lstStyle/>
        <a:p>
          <a:endParaRPr lang="es-MX"/>
        </a:p>
      </dgm:t>
    </dgm:pt>
    <dgm:pt modelId="{7E770F36-A435-41D4-870E-64B73C31304B}" type="sibTrans" cxnId="{C95124C7-EA3D-460B-900F-0D615091B542}">
      <dgm:prSet/>
      <dgm:spPr/>
      <dgm:t>
        <a:bodyPr/>
        <a:lstStyle/>
        <a:p>
          <a:endParaRPr lang="es-MX"/>
        </a:p>
      </dgm:t>
    </dgm:pt>
    <dgm:pt modelId="{FD66A1F1-D533-45DA-83EC-EADC2F042616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Juicio previo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E3CF69-7F53-4943-8EFA-EE27E996EEDB}" type="parTrans" cxnId="{17760A0B-1B47-4D9E-8C24-5ABB39AD7B2E}">
      <dgm:prSet/>
      <dgm:spPr/>
      <dgm:t>
        <a:bodyPr/>
        <a:lstStyle/>
        <a:p>
          <a:endParaRPr lang="es-MX"/>
        </a:p>
      </dgm:t>
    </dgm:pt>
    <dgm:pt modelId="{F243B8EE-53E4-4D18-AA14-8A3D6D98DBCA}" type="sibTrans" cxnId="{17760A0B-1B47-4D9E-8C24-5ABB39AD7B2E}">
      <dgm:prSet/>
      <dgm:spPr/>
      <dgm:t>
        <a:bodyPr/>
        <a:lstStyle/>
        <a:p>
          <a:endParaRPr lang="es-MX"/>
        </a:p>
      </dgm:t>
    </dgm:pt>
    <dgm:pt modelId="{E016BC93-FA09-4E39-B911-4AD2858E79F3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Igualdad ante la ley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9D0183-1A14-420D-BEBF-C2959EFB193F}" type="parTrans" cxnId="{3B5A6FF6-1877-4C4F-88FF-1377F1C9353A}">
      <dgm:prSet/>
      <dgm:spPr/>
      <dgm:t>
        <a:bodyPr/>
        <a:lstStyle/>
        <a:p>
          <a:endParaRPr lang="es-MX"/>
        </a:p>
      </dgm:t>
    </dgm:pt>
    <dgm:pt modelId="{E365C4BE-8960-434B-81F8-991793F1716C}" type="sibTrans" cxnId="{3B5A6FF6-1877-4C4F-88FF-1377F1C9353A}">
      <dgm:prSet/>
      <dgm:spPr/>
      <dgm:t>
        <a:bodyPr/>
        <a:lstStyle/>
        <a:p>
          <a:endParaRPr lang="es-MX"/>
        </a:p>
      </dgm:t>
    </dgm:pt>
    <dgm:pt modelId="{60D3C6BC-665E-4CC1-BF26-4181CC6DF9CA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Prohibición de doble enjuiciamiento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AFBC04-2D2D-4829-83F5-09C79B6A24A9}" type="parTrans" cxnId="{A38D84A8-86B1-44F2-83A2-928E2B96E480}">
      <dgm:prSet/>
      <dgm:spPr/>
      <dgm:t>
        <a:bodyPr/>
        <a:lstStyle/>
        <a:p>
          <a:endParaRPr lang="es-MX"/>
        </a:p>
      </dgm:t>
    </dgm:pt>
    <dgm:pt modelId="{12C9C97A-A6C3-4A00-83BC-EC96199371B7}" type="sibTrans" cxnId="{A38D84A8-86B1-44F2-83A2-928E2B96E480}">
      <dgm:prSet/>
      <dgm:spPr/>
      <dgm:t>
        <a:bodyPr/>
        <a:lstStyle/>
        <a:p>
          <a:endParaRPr lang="es-MX"/>
        </a:p>
      </dgm:t>
    </dgm:pt>
    <dgm:pt modelId="{2C7AF927-0A4A-4B02-87D4-E4D3CF2AC46F}">
      <dgm:prSet phldrT="[Texto]"/>
      <dgm:spPr/>
      <dgm:t>
        <a:bodyPr/>
        <a:lstStyle/>
        <a:p>
          <a:r>
            <a:rPr lang="es-MX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Debido proceso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E4D0DA-5EFE-4A2F-A75D-0C7BF688BA26}" type="parTrans" cxnId="{F284E076-1BE7-499D-A8DC-C73BF130E879}">
      <dgm:prSet/>
      <dgm:spPr/>
      <dgm:t>
        <a:bodyPr/>
        <a:lstStyle/>
        <a:p>
          <a:endParaRPr lang="es-MX"/>
        </a:p>
      </dgm:t>
    </dgm:pt>
    <dgm:pt modelId="{3732F6B3-D7F0-4C70-B3AA-AC4AE4518CB6}" type="sibTrans" cxnId="{F284E076-1BE7-499D-A8DC-C73BF130E879}">
      <dgm:prSet/>
      <dgm:spPr/>
      <dgm:t>
        <a:bodyPr/>
        <a:lstStyle/>
        <a:p>
          <a:endParaRPr lang="es-MX"/>
        </a:p>
      </dgm:t>
    </dgm:pt>
    <dgm:pt modelId="{21D07AB1-E1B3-44D6-95C1-DE008AA6205A}" type="pres">
      <dgm:prSet presAssocID="{4F318DEA-F0B8-4485-84A5-ED21AFAB6C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31F0E99-8B35-4BB4-8FE4-EAE167FFE51F}" type="pres">
      <dgm:prSet presAssocID="{BA15B002-3244-4B02-BB5C-799A7585BCA4}" presName="centerShape" presStyleLbl="node0" presStyleIdx="0" presStyleCnt="1" custScaleX="274541" custScaleY="275564" custLinFactNeighborX="1183" custLinFactNeighborY="298"/>
      <dgm:spPr/>
      <dgm:t>
        <a:bodyPr/>
        <a:lstStyle/>
        <a:p>
          <a:endParaRPr lang="es-MX"/>
        </a:p>
      </dgm:t>
    </dgm:pt>
    <dgm:pt modelId="{06FB1C10-F29C-4534-9720-17F8FECD97D6}" type="pres">
      <dgm:prSet presAssocID="{927E8512-76B7-4CB3-B3FA-6C17EEA13698}" presName="node" presStyleLbl="node1" presStyleIdx="0" presStyleCnt="6" custAng="0" custScaleX="115005" custScaleY="110166" custRadScaleRad="101239" custRadScaleInc="4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97C174-E89E-4BFD-899F-5E68449C9F64}" type="pres">
      <dgm:prSet presAssocID="{927E8512-76B7-4CB3-B3FA-6C17EEA13698}" presName="dummy" presStyleCnt="0"/>
      <dgm:spPr/>
      <dgm:t>
        <a:bodyPr/>
        <a:lstStyle/>
        <a:p>
          <a:endParaRPr lang="es-MX"/>
        </a:p>
      </dgm:t>
    </dgm:pt>
    <dgm:pt modelId="{FAF8E79A-E6AE-43D9-8787-BB1F312EC0A0}" type="pres">
      <dgm:prSet presAssocID="{AAD3E5E0-9379-482F-BBD5-B5BC9B3B055C}" presName="sibTrans" presStyleLbl="sibTrans2D1" presStyleIdx="0" presStyleCnt="6"/>
      <dgm:spPr/>
      <dgm:t>
        <a:bodyPr/>
        <a:lstStyle/>
        <a:p>
          <a:endParaRPr lang="es-MX"/>
        </a:p>
      </dgm:t>
    </dgm:pt>
    <dgm:pt modelId="{1DA73313-67C0-46AD-B7FB-C35EA32FB81D}" type="pres">
      <dgm:prSet presAssocID="{5E8C7CA2-2299-45BC-9E49-BFD4FAF8AF96}" presName="node" presStyleLbl="node1" presStyleIdx="1" presStyleCnt="6" custAng="0" custScaleX="115005" custScaleY="110166" custRadScaleRad="101239" custRadScaleInc="4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D8388A-B07C-4D13-9FF2-CCE783BEBD66}" type="pres">
      <dgm:prSet presAssocID="{5E8C7CA2-2299-45BC-9E49-BFD4FAF8AF96}" presName="dummy" presStyleCnt="0"/>
      <dgm:spPr/>
      <dgm:t>
        <a:bodyPr/>
        <a:lstStyle/>
        <a:p>
          <a:endParaRPr lang="es-MX"/>
        </a:p>
      </dgm:t>
    </dgm:pt>
    <dgm:pt modelId="{D3533007-37EE-4EDB-88AF-5C5FC4794525}" type="pres">
      <dgm:prSet presAssocID="{7E770F36-A435-41D4-870E-64B73C31304B}" presName="sibTrans" presStyleLbl="sibTrans2D1" presStyleIdx="1" presStyleCnt="6"/>
      <dgm:spPr/>
      <dgm:t>
        <a:bodyPr/>
        <a:lstStyle/>
        <a:p>
          <a:endParaRPr lang="es-MX"/>
        </a:p>
      </dgm:t>
    </dgm:pt>
    <dgm:pt modelId="{AB78022F-21E5-4E4C-97E0-BDEB7D8315F0}" type="pres">
      <dgm:prSet presAssocID="{FD66A1F1-D533-45DA-83EC-EADC2F042616}" presName="node" presStyleLbl="node1" presStyleIdx="2" presStyleCnt="6" custAng="0" custScaleX="115005" custScaleY="110166" custRadScaleRad="101239" custRadScaleInc="4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76911F-721D-4636-AEBF-78A69B1DEDC9}" type="pres">
      <dgm:prSet presAssocID="{FD66A1F1-D533-45DA-83EC-EADC2F042616}" presName="dummy" presStyleCnt="0"/>
      <dgm:spPr/>
      <dgm:t>
        <a:bodyPr/>
        <a:lstStyle/>
        <a:p>
          <a:endParaRPr lang="es-MX"/>
        </a:p>
      </dgm:t>
    </dgm:pt>
    <dgm:pt modelId="{97C326B0-3488-4009-A474-504C073FFC46}" type="pres">
      <dgm:prSet presAssocID="{F243B8EE-53E4-4D18-AA14-8A3D6D98DBCA}" presName="sibTrans" presStyleLbl="sibTrans2D1" presStyleIdx="2" presStyleCnt="6"/>
      <dgm:spPr/>
      <dgm:t>
        <a:bodyPr/>
        <a:lstStyle/>
        <a:p>
          <a:endParaRPr lang="es-MX"/>
        </a:p>
      </dgm:t>
    </dgm:pt>
    <dgm:pt modelId="{4F6695C0-5B9D-4E52-AEA0-79A3315CE0AF}" type="pres">
      <dgm:prSet presAssocID="{2C7AF927-0A4A-4B02-87D4-E4D3CF2AC46F}" presName="node" presStyleLbl="node1" presStyleIdx="3" presStyleCnt="6" custAng="0" custScaleX="115005" custScaleY="110166" custRadScaleRad="101239" custRadScaleInc="4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3005D2C-5A64-47C9-AFB1-7D84B31C7036}" type="pres">
      <dgm:prSet presAssocID="{2C7AF927-0A4A-4B02-87D4-E4D3CF2AC46F}" presName="dummy" presStyleCnt="0"/>
      <dgm:spPr/>
      <dgm:t>
        <a:bodyPr/>
        <a:lstStyle/>
        <a:p>
          <a:endParaRPr lang="es-MX"/>
        </a:p>
      </dgm:t>
    </dgm:pt>
    <dgm:pt modelId="{66ADE66C-737C-4E53-84B9-97B1B1566858}" type="pres">
      <dgm:prSet presAssocID="{3732F6B3-D7F0-4C70-B3AA-AC4AE4518CB6}" presName="sibTrans" presStyleLbl="sibTrans2D1" presStyleIdx="3" presStyleCnt="6"/>
      <dgm:spPr/>
      <dgm:t>
        <a:bodyPr/>
        <a:lstStyle/>
        <a:p>
          <a:endParaRPr lang="es-MX"/>
        </a:p>
      </dgm:t>
    </dgm:pt>
    <dgm:pt modelId="{4CE80700-D748-4AE0-A3DE-B602B4DA0440}" type="pres">
      <dgm:prSet presAssocID="{60D3C6BC-665E-4CC1-BF26-4181CC6DF9CA}" presName="node" presStyleLbl="node1" presStyleIdx="4" presStyleCnt="6" custAng="0" custScaleX="115005" custScaleY="110166" custRadScaleRad="101239" custRadScaleInc="4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5E3D79-7D9E-4B10-BAF7-C90EBD4F9061}" type="pres">
      <dgm:prSet presAssocID="{60D3C6BC-665E-4CC1-BF26-4181CC6DF9CA}" presName="dummy" presStyleCnt="0"/>
      <dgm:spPr/>
      <dgm:t>
        <a:bodyPr/>
        <a:lstStyle/>
        <a:p>
          <a:endParaRPr lang="es-MX"/>
        </a:p>
      </dgm:t>
    </dgm:pt>
    <dgm:pt modelId="{E066DD7D-222A-4284-A763-39E6D8AC81C2}" type="pres">
      <dgm:prSet presAssocID="{12C9C97A-A6C3-4A00-83BC-EC96199371B7}" presName="sibTrans" presStyleLbl="sibTrans2D1" presStyleIdx="4" presStyleCnt="6"/>
      <dgm:spPr/>
      <dgm:t>
        <a:bodyPr/>
        <a:lstStyle/>
        <a:p>
          <a:endParaRPr lang="es-MX"/>
        </a:p>
      </dgm:t>
    </dgm:pt>
    <dgm:pt modelId="{6FD9A012-0715-49CD-8F42-65F9119F6989}" type="pres">
      <dgm:prSet presAssocID="{E016BC93-FA09-4E39-B911-4AD2858E79F3}" presName="node" presStyleLbl="node1" presStyleIdx="5" presStyleCnt="6" custAng="0" custScaleX="115005" custScaleY="110166" custRadScaleRad="101239" custRadScaleInc="42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DBB97D-9A70-42C9-ACA7-EA91F59198B8}" type="pres">
      <dgm:prSet presAssocID="{E016BC93-FA09-4E39-B911-4AD2858E79F3}" presName="dummy" presStyleCnt="0"/>
      <dgm:spPr/>
      <dgm:t>
        <a:bodyPr/>
        <a:lstStyle/>
        <a:p>
          <a:endParaRPr lang="es-MX"/>
        </a:p>
      </dgm:t>
    </dgm:pt>
    <dgm:pt modelId="{B0FAC26C-0984-4819-BEF0-071239F967B3}" type="pres">
      <dgm:prSet presAssocID="{E365C4BE-8960-434B-81F8-991793F1716C}" presName="sibTrans" presStyleLbl="sibTrans2D1" presStyleIdx="5" presStyleCnt="6"/>
      <dgm:spPr/>
      <dgm:t>
        <a:bodyPr/>
        <a:lstStyle/>
        <a:p>
          <a:endParaRPr lang="es-MX"/>
        </a:p>
      </dgm:t>
    </dgm:pt>
  </dgm:ptLst>
  <dgm:cxnLst>
    <dgm:cxn modelId="{FFAF8153-19E0-4031-9799-68A3524FBAB7}" type="presOf" srcId="{5E8C7CA2-2299-45BC-9E49-BFD4FAF8AF96}" destId="{1DA73313-67C0-46AD-B7FB-C35EA32FB81D}" srcOrd="0" destOrd="0" presId="urn:microsoft.com/office/officeart/2005/8/layout/radial6"/>
    <dgm:cxn modelId="{744E0DDE-A1BC-4F94-B311-4DFF4E59C1AB}" type="presOf" srcId="{927E8512-76B7-4CB3-B3FA-6C17EEA13698}" destId="{06FB1C10-F29C-4534-9720-17F8FECD97D6}" srcOrd="0" destOrd="0" presId="urn:microsoft.com/office/officeart/2005/8/layout/radial6"/>
    <dgm:cxn modelId="{1E83290F-FBAB-4ECE-AC78-376935D8A451}" type="presOf" srcId="{4F318DEA-F0B8-4485-84A5-ED21AFAB6CEB}" destId="{21D07AB1-E1B3-44D6-95C1-DE008AA6205A}" srcOrd="0" destOrd="0" presId="urn:microsoft.com/office/officeart/2005/8/layout/radial6"/>
    <dgm:cxn modelId="{9496BD1E-1EDB-4C17-8DC7-810B06B9E8DF}" type="presOf" srcId="{3732F6B3-D7F0-4C70-B3AA-AC4AE4518CB6}" destId="{66ADE66C-737C-4E53-84B9-97B1B1566858}" srcOrd="0" destOrd="0" presId="urn:microsoft.com/office/officeart/2005/8/layout/radial6"/>
    <dgm:cxn modelId="{CFACDD42-8383-4D6C-BD52-F6C6881311D8}" type="presOf" srcId="{AAD3E5E0-9379-482F-BBD5-B5BC9B3B055C}" destId="{FAF8E79A-E6AE-43D9-8787-BB1F312EC0A0}" srcOrd="0" destOrd="0" presId="urn:microsoft.com/office/officeart/2005/8/layout/radial6"/>
    <dgm:cxn modelId="{C95124C7-EA3D-460B-900F-0D615091B542}" srcId="{BA15B002-3244-4B02-BB5C-799A7585BCA4}" destId="{5E8C7CA2-2299-45BC-9E49-BFD4FAF8AF96}" srcOrd="1" destOrd="0" parTransId="{5DAB1933-A1DD-4C07-BD25-906CB38C1431}" sibTransId="{7E770F36-A435-41D4-870E-64B73C31304B}"/>
    <dgm:cxn modelId="{ADA20313-6C5C-419A-BBF6-2F22CA5A5705}" type="presOf" srcId="{60D3C6BC-665E-4CC1-BF26-4181CC6DF9CA}" destId="{4CE80700-D748-4AE0-A3DE-B602B4DA0440}" srcOrd="0" destOrd="0" presId="urn:microsoft.com/office/officeart/2005/8/layout/radial6"/>
    <dgm:cxn modelId="{E3BCD2C2-E8CD-4D1D-8983-CA2A0852D7F9}" type="presOf" srcId="{2C7AF927-0A4A-4B02-87D4-E4D3CF2AC46F}" destId="{4F6695C0-5B9D-4E52-AEA0-79A3315CE0AF}" srcOrd="0" destOrd="0" presId="urn:microsoft.com/office/officeart/2005/8/layout/radial6"/>
    <dgm:cxn modelId="{A38D84A8-86B1-44F2-83A2-928E2B96E480}" srcId="{BA15B002-3244-4B02-BB5C-799A7585BCA4}" destId="{60D3C6BC-665E-4CC1-BF26-4181CC6DF9CA}" srcOrd="4" destOrd="0" parTransId="{F1AFBC04-2D2D-4829-83F5-09C79B6A24A9}" sibTransId="{12C9C97A-A6C3-4A00-83BC-EC96199371B7}"/>
    <dgm:cxn modelId="{02D720A6-8A42-4B3B-9F09-91DADBB5513E}" type="presOf" srcId="{FD66A1F1-D533-45DA-83EC-EADC2F042616}" destId="{AB78022F-21E5-4E4C-97E0-BDEB7D8315F0}" srcOrd="0" destOrd="0" presId="urn:microsoft.com/office/officeart/2005/8/layout/radial6"/>
    <dgm:cxn modelId="{BA5C6EDA-EFA6-4FB7-BF8A-919A1664AFD0}" srcId="{BA15B002-3244-4B02-BB5C-799A7585BCA4}" destId="{927E8512-76B7-4CB3-B3FA-6C17EEA13698}" srcOrd="0" destOrd="0" parTransId="{81B93815-D1AE-4D05-A2B8-2855449E71C1}" sibTransId="{AAD3E5E0-9379-482F-BBD5-B5BC9B3B055C}"/>
    <dgm:cxn modelId="{36B92BB8-92FB-4FC5-A2DF-623ADCB391EE}" type="presOf" srcId="{E365C4BE-8960-434B-81F8-991793F1716C}" destId="{B0FAC26C-0984-4819-BEF0-071239F967B3}" srcOrd="0" destOrd="0" presId="urn:microsoft.com/office/officeart/2005/8/layout/radial6"/>
    <dgm:cxn modelId="{F284E076-1BE7-499D-A8DC-C73BF130E879}" srcId="{BA15B002-3244-4B02-BB5C-799A7585BCA4}" destId="{2C7AF927-0A4A-4B02-87D4-E4D3CF2AC46F}" srcOrd="3" destOrd="0" parTransId="{1AE4D0DA-5EFE-4A2F-A75D-0C7BF688BA26}" sibTransId="{3732F6B3-D7F0-4C70-B3AA-AC4AE4518CB6}"/>
    <dgm:cxn modelId="{8FE8E631-56C1-4844-8B9F-F93BDDFC8AEB}" type="presOf" srcId="{E016BC93-FA09-4E39-B911-4AD2858E79F3}" destId="{6FD9A012-0715-49CD-8F42-65F9119F6989}" srcOrd="0" destOrd="0" presId="urn:microsoft.com/office/officeart/2005/8/layout/radial6"/>
    <dgm:cxn modelId="{C43F2405-F1D8-43A2-9493-44A3A96C1B5F}" type="presOf" srcId="{12C9C97A-A6C3-4A00-83BC-EC96199371B7}" destId="{E066DD7D-222A-4284-A763-39E6D8AC81C2}" srcOrd="0" destOrd="0" presId="urn:microsoft.com/office/officeart/2005/8/layout/radial6"/>
    <dgm:cxn modelId="{BC38B931-49A0-4674-A92F-30D3D174DE09}" type="presOf" srcId="{BA15B002-3244-4B02-BB5C-799A7585BCA4}" destId="{531F0E99-8B35-4BB4-8FE4-EAE167FFE51F}" srcOrd="0" destOrd="0" presId="urn:microsoft.com/office/officeart/2005/8/layout/radial6"/>
    <dgm:cxn modelId="{781FF8E0-5BE0-4A28-AEF6-29127F0F37C3}" type="presOf" srcId="{F243B8EE-53E4-4D18-AA14-8A3D6D98DBCA}" destId="{97C326B0-3488-4009-A474-504C073FFC46}" srcOrd="0" destOrd="0" presId="urn:microsoft.com/office/officeart/2005/8/layout/radial6"/>
    <dgm:cxn modelId="{3B5A6FF6-1877-4C4F-88FF-1377F1C9353A}" srcId="{BA15B002-3244-4B02-BB5C-799A7585BCA4}" destId="{E016BC93-FA09-4E39-B911-4AD2858E79F3}" srcOrd="5" destOrd="0" parTransId="{E09D0183-1A14-420D-BEBF-C2959EFB193F}" sibTransId="{E365C4BE-8960-434B-81F8-991793F1716C}"/>
    <dgm:cxn modelId="{633C2E67-D1E2-402D-B1A7-47DB75AB076F}" srcId="{4F318DEA-F0B8-4485-84A5-ED21AFAB6CEB}" destId="{BA15B002-3244-4B02-BB5C-799A7585BCA4}" srcOrd="0" destOrd="0" parTransId="{E84A0005-247C-4688-B9DD-8EBCDC5B33EA}" sibTransId="{636995BA-896C-41A2-8B89-2FD8ADB59028}"/>
    <dgm:cxn modelId="{0B599D07-0912-4BC1-BCB2-4C74038FB5CA}" type="presOf" srcId="{7E770F36-A435-41D4-870E-64B73C31304B}" destId="{D3533007-37EE-4EDB-88AF-5C5FC4794525}" srcOrd="0" destOrd="0" presId="urn:microsoft.com/office/officeart/2005/8/layout/radial6"/>
    <dgm:cxn modelId="{17760A0B-1B47-4D9E-8C24-5ABB39AD7B2E}" srcId="{BA15B002-3244-4B02-BB5C-799A7585BCA4}" destId="{FD66A1F1-D533-45DA-83EC-EADC2F042616}" srcOrd="2" destOrd="0" parTransId="{70E3CF69-7F53-4943-8EFA-EE27E996EEDB}" sibTransId="{F243B8EE-53E4-4D18-AA14-8A3D6D98DBCA}"/>
    <dgm:cxn modelId="{0B0E2C9F-1FAA-4E95-A75C-0B48861FD8BC}" type="presParOf" srcId="{21D07AB1-E1B3-44D6-95C1-DE008AA6205A}" destId="{531F0E99-8B35-4BB4-8FE4-EAE167FFE51F}" srcOrd="0" destOrd="0" presId="urn:microsoft.com/office/officeart/2005/8/layout/radial6"/>
    <dgm:cxn modelId="{B7F688CB-5011-4603-A9F8-FA3C88778F07}" type="presParOf" srcId="{21D07AB1-E1B3-44D6-95C1-DE008AA6205A}" destId="{06FB1C10-F29C-4534-9720-17F8FECD97D6}" srcOrd="1" destOrd="0" presId="urn:microsoft.com/office/officeart/2005/8/layout/radial6"/>
    <dgm:cxn modelId="{7EA3CE5F-45E7-4B20-8729-D58D38780267}" type="presParOf" srcId="{21D07AB1-E1B3-44D6-95C1-DE008AA6205A}" destId="{B897C174-E89E-4BFD-899F-5E68449C9F64}" srcOrd="2" destOrd="0" presId="urn:microsoft.com/office/officeart/2005/8/layout/radial6"/>
    <dgm:cxn modelId="{1FD59EA2-A1AC-4DF7-83A1-902AD9E370D8}" type="presParOf" srcId="{21D07AB1-E1B3-44D6-95C1-DE008AA6205A}" destId="{FAF8E79A-E6AE-43D9-8787-BB1F312EC0A0}" srcOrd="3" destOrd="0" presId="urn:microsoft.com/office/officeart/2005/8/layout/radial6"/>
    <dgm:cxn modelId="{49B846F0-27D5-463C-94C7-1A5ADC8E70AC}" type="presParOf" srcId="{21D07AB1-E1B3-44D6-95C1-DE008AA6205A}" destId="{1DA73313-67C0-46AD-B7FB-C35EA32FB81D}" srcOrd="4" destOrd="0" presId="urn:microsoft.com/office/officeart/2005/8/layout/radial6"/>
    <dgm:cxn modelId="{16BE4A25-C646-49BB-BA39-6FA0BF8A1F08}" type="presParOf" srcId="{21D07AB1-E1B3-44D6-95C1-DE008AA6205A}" destId="{FDD8388A-B07C-4D13-9FF2-CCE783BEBD66}" srcOrd="5" destOrd="0" presId="urn:microsoft.com/office/officeart/2005/8/layout/radial6"/>
    <dgm:cxn modelId="{A89E352E-3650-4E8A-AE5E-8412A1AFD570}" type="presParOf" srcId="{21D07AB1-E1B3-44D6-95C1-DE008AA6205A}" destId="{D3533007-37EE-4EDB-88AF-5C5FC4794525}" srcOrd="6" destOrd="0" presId="urn:microsoft.com/office/officeart/2005/8/layout/radial6"/>
    <dgm:cxn modelId="{FDE28C28-537B-4B04-AC26-4050E6F5584A}" type="presParOf" srcId="{21D07AB1-E1B3-44D6-95C1-DE008AA6205A}" destId="{AB78022F-21E5-4E4C-97E0-BDEB7D8315F0}" srcOrd="7" destOrd="0" presId="urn:microsoft.com/office/officeart/2005/8/layout/radial6"/>
    <dgm:cxn modelId="{2F336F21-AED1-4E91-86E3-C3BEF0E70DAC}" type="presParOf" srcId="{21D07AB1-E1B3-44D6-95C1-DE008AA6205A}" destId="{3076911F-721D-4636-AEBF-78A69B1DEDC9}" srcOrd="8" destOrd="0" presId="urn:microsoft.com/office/officeart/2005/8/layout/radial6"/>
    <dgm:cxn modelId="{C156071D-F1B1-4809-9E50-51D615E4F0F9}" type="presParOf" srcId="{21D07AB1-E1B3-44D6-95C1-DE008AA6205A}" destId="{97C326B0-3488-4009-A474-504C073FFC46}" srcOrd="9" destOrd="0" presId="urn:microsoft.com/office/officeart/2005/8/layout/radial6"/>
    <dgm:cxn modelId="{3906433D-F8EB-4DF8-AEB2-E74A560BF1A8}" type="presParOf" srcId="{21D07AB1-E1B3-44D6-95C1-DE008AA6205A}" destId="{4F6695C0-5B9D-4E52-AEA0-79A3315CE0AF}" srcOrd="10" destOrd="0" presId="urn:microsoft.com/office/officeart/2005/8/layout/radial6"/>
    <dgm:cxn modelId="{E8CBBAFE-F734-4AC2-B053-79834F28D934}" type="presParOf" srcId="{21D07AB1-E1B3-44D6-95C1-DE008AA6205A}" destId="{33005D2C-5A64-47C9-AFB1-7D84B31C7036}" srcOrd="11" destOrd="0" presId="urn:microsoft.com/office/officeart/2005/8/layout/radial6"/>
    <dgm:cxn modelId="{8F3B5934-9DCC-4E0B-9064-CF6E51958DA8}" type="presParOf" srcId="{21D07AB1-E1B3-44D6-95C1-DE008AA6205A}" destId="{66ADE66C-737C-4E53-84B9-97B1B1566858}" srcOrd="12" destOrd="0" presId="urn:microsoft.com/office/officeart/2005/8/layout/radial6"/>
    <dgm:cxn modelId="{4E661187-1C6F-4695-8C33-63077E1F38B6}" type="presParOf" srcId="{21D07AB1-E1B3-44D6-95C1-DE008AA6205A}" destId="{4CE80700-D748-4AE0-A3DE-B602B4DA0440}" srcOrd="13" destOrd="0" presId="urn:microsoft.com/office/officeart/2005/8/layout/radial6"/>
    <dgm:cxn modelId="{C95AE2B2-515A-42F4-AC1E-8ABDE6D1193A}" type="presParOf" srcId="{21D07AB1-E1B3-44D6-95C1-DE008AA6205A}" destId="{C45E3D79-7D9E-4B10-BAF7-C90EBD4F9061}" srcOrd="14" destOrd="0" presId="urn:microsoft.com/office/officeart/2005/8/layout/radial6"/>
    <dgm:cxn modelId="{0FE2B1C6-D95B-4AD0-BE23-8DFE3047D2B8}" type="presParOf" srcId="{21D07AB1-E1B3-44D6-95C1-DE008AA6205A}" destId="{E066DD7D-222A-4284-A763-39E6D8AC81C2}" srcOrd="15" destOrd="0" presId="urn:microsoft.com/office/officeart/2005/8/layout/radial6"/>
    <dgm:cxn modelId="{8F95B9EF-1292-4E90-A2AD-2B8B5A611F8D}" type="presParOf" srcId="{21D07AB1-E1B3-44D6-95C1-DE008AA6205A}" destId="{6FD9A012-0715-49CD-8F42-65F9119F6989}" srcOrd="16" destOrd="0" presId="urn:microsoft.com/office/officeart/2005/8/layout/radial6"/>
    <dgm:cxn modelId="{319B1BE4-5547-4630-BAE5-051C9581BC7C}" type="presParOf" srcId="{21D07AB1-E1B3-44D6-95C1-DE008AA6205A}" destId="{FDDBB97D-9A70-42C9-ACA7-EA91F59198B8}" srcOrd="17" destOrd="0" presId="urn:microsoft.com/office/officeart/2005/8/layout/radial6"/>
    <dgm:cxn modelId="{E7625802-B67D-48CE-9738-137ADC9ABCEE}" type="presParOf" srcId="{21D07AB1-E1B3-44D6-95C1-DE008AA6205A}" destId="{B0FAC26C-0984-4819-BEF0-071239F967B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318DEA-F0B8-4485-84A5-ED21AFAB6CEB}" type="doc">
      <dgm:prSet loTypeId="urn:microsoft.com/office/officeart/2005/8/layout/vProcess5" loCatId="process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BA15B002-3244-4B02-BB5C-799A7585BCA4}">
      <dgm:prSet phldrT="[Texto]" custT="1"/>
      <dgm:spPr/>
      <dgm:t>
        <a:bodyPr/>
        <a:lstStyle/>
        <a:p>
          <a:pPr algn="just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ETAPA DE INVESTIGACIÓN:</a:t>
          </a:r>
        </a:p>
        <a:p>
          <a:pPr algn="just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	Investigación inicial</a:t>
          </a:r>
        </a:p>
        <a:p>
          <a:pPr algn="just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	Investigación complementaria 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4A0005-247C-4688-B9DD-8EBCDC5B33EA}" type="parTrans" cxnId="{633C2E67-D1E2-402D-B1A7-47DB75AB076F}">
      <dgm:prSet/>
      <dgm:spPr/>
      <dgm:t>
        <a:bodyPr/>
        <a:lstStyle/>
        <a:p>
          <a:endParaRPr lang="es-MX"/>
        </a:p>
      </dgm:t>
    </dgm:pt>
    <dgm:pt modelId="{636995BA-896C-41A2-8B89-2FD8ADB59028}" type="sibTrans" cxnId="{633C2E67-D1E2-402D-B1A7-47DB75AB076F}">
      <dgm:prSet/>
      <dgm:spPr/>
      <dgm:t>
        <a:bodyPr/>
        <a:lstStyle/>
        <a:p>
          <a:endParaRPr lang="es-MX"/>
        </a:p>
      </dgm:t>
    </dgm:pt>
    <dgm:pt modelId="{D8EA4CA7-B6E3-475C-8F3E-D629F7ED713B}">
      <dgm:prSet phldrT="[Texto]" custT="1"/>
      <dgm:spPr/>
      <dgm:t>
        <a:bodyPr/>
        <a:lstStyle/>
        <a:p>
          <a:pPr algn="just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JUICIO: 	recepción del auto de apertura 		hasta la sentencia emitida por 		el Tribunal de enjuiciamiento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07346D-6395-43B8-A581-9559CDC4851F}" type="parTrans" cxnId="{F33E4BDF-1392-45E0-8A51-AA71E4CEDEBC}">
      <dgm:prSet/>
      <dgm:spPr/>
      <dgm:t>
        <a:bodyPr/>
        <a:lstStyle/>
        <a:p>
          <a:endParaRPr lang="es-MX"/>
        </a:p>
      </dgm:t>
    </dgm:pt>
    <dgm:pt modelId="{810992E7-43E8-4FE2-8C62-187079ACC131}" type="sibTrans" cxnId="{F33E4BDF-1392-45E0-8A51-AA71E4CEDEBC}">
      <dgm:prSet/>
      <dgm:spPr/>
      <dgm:t>
        <a:bodyPr/>
        <a:lstStyle/>
        <a:p>
          <a:endParaRPr lang="es-MX"/>
        </a:p>
      </dgm:t>
    </dgm:pt>
    <dgm:pt modelId="{628B0456-0DCA-4FD0-B00F-4B575B3AD603}">
      <dgm:prSet phldrT="[Texto]" custT="1"/>
      <dgm:spPr/>
      <dgm:t>
        <a:bodyPr/>
        <a:lstStyle/>
        <a:p>
          <a:pPr algn="just"/>
          <a:r>
            <a:rPr lang="es-MX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ETAPA INTERMEDIA: formulación de la 				acusación hasta el auto 			de apertura de juicio</a:t>
          </a:r>
          <a:endParaRPr lang="es-MX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D617F8-B535-4645-99D3-797C80CCEC2B}" type="sibTrans" cxnId="{BC9FF684-FD44-4FAC-924C-986966D0C9D2}">
      <dgm:prSet/>
      <dgm:spPr/>
      <dgm:t>
        <a:bodyPr/>
        <a:lstStyle/>
        <a:p>
          <a:endParaRPr lang="es-MX"/>
        </a:p>
      </dgm:t>
    </dgm:pt>
    <dgm:pt modelId="{341BF20C-47F5-4FE1-8AF0-1F61FA8898F2}" type="parTrans" cxnId="{BC9FF684-FD44-4FAC-924C-986966D0C9D2}">
      <dgm:prSet/>
      <dgm:spPr/>
      <dgm:t>
        <a:bodyPr/>
        <a:lstStyle/>
        <a:p>
          <a:endParaRPr lang="es-MX"/>
        </a:p>
      </dgm:t>
    </dgm:pt>
    <dgm:pt modelId="{342E173F-8D3C-4288-98AA-11C583D5DB49}">
      <dgm:prSet phldrT="[Texto]" custT="1"/>
      <dgm:spPr/>
      <dgm:t>
        <a:bodyPr/>
        <a:lstStyle/>
        <a:p>
          <a:pPr algn="just"/>
          <a:r>
            <a:rPr lang="es-MX" sz="1600" b="1" u="sng" dirty="0" smtClean="0">
              <a:effectLst/>
            </a:rPr>
            <a:t>Investigación Inicial</a:t>
          </a:r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presentación de denuncia o 	querella hasta que imputado queda a 	disposición del juez de control</a:t>
          </a:r>
        </a:p>
        <a:p>
          <a:pPr algn="just"/>
          <a:r>
            <a:rPr lang="es-MX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 complementaria</a:t>
          </a:r>
          <a:r>
            <a:rPr lang="es-MX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 formulación de 	imputación hasta el cierre de la instrucción</a:t>
          </a:r>
          <a:endParaRPr lang="es-MX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7D005F-6078-4D93-B125-938176E25495}" type="sibTrans" cxnId="{3D03947E-0F9B-4261-AAF7-BF958F5C171B}">
      <dgm:prSet/>
      <dgm:spPr/>
      <dgm:t>
        <a:bodyPr/>
        <a:lstStyle/>
        <a:p>
          <a:endParaRPr lang="es-MX"/>
        </a:p>
      </dgm:t>
    </dgm:pt>
    <dgm:pt modelId="{B0DD2767-6DAA-437F-BB89-F851B29E1E6C}" type="parTrans" cxnId="{3D03947E-0F9B-4261-AAF7-BF958F5C171B}">
      <dgm:prSet/>
      <dgm:spPr/>
      <dgm:t>
        <a:bodyPr/>
        <a:lstStyle/>
        <a:p>
          <a:endParaRPr lang="es-MX"/>
        </a:p>
      </dgm:t>
    </dgm:pt>
    <dgm:pt modelId="{1EDEDEE4-3466-494C-81BB-77A9E71C2E99}" type="pres">
      <dgm:prSet presAssocID="{4F318DEA-F0B8-4485-84A5-ED21AFAB6CE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EBC3C5C-95DF-4FCE-98BB-A4B01F71A1D3}" type="pres">
      <dgm:prSet presAssocID="{4F318DEA-F0B8-4485-84A5-ED21AFAB6CEB}" presName="dummyMaxCanvas" presStyleCnt="0">
        <dgm:presLayoutVars/>
      </dgm:prSet>
      <dgm:spPr/>
      <dgm:t>
        <a:bodyPr/>
        <a:lstStyle/>
        <a:p>
          <a:endParaRPr lang="es-MX"/>
        </a:p>
      </dgm:t>
    </dgm:pt>
    <dgm:pt modelId="{2CE90491-D884-4F5A-BF6C-2C0DDCC5CD67}" type="pres">
      <dgm:prSet presAssocID="{4F318DEA-F0B8-4485-84A5-ED21AFAB6CE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F221A1-180F-4CCC-836B-5F82C87BED2E}" type="pres">
      <dgm:prSet presAssocID="{4F318DEA-F0B8-4485-84A5-ED21AFAB6CEB}" presName="FourNodes_2" presStyleLbl="node1" presStyleIdx="1" presStyleCnt="4" custLinFactNeighborX="532" custLinFactNeighborY="-228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5F34E9-F32B-4B28-A2D6-DAE1B51D397E}" type="pres">
      <dgm:prSet presAssocID="{4F318DEA-F0B8-4485-84A5-ED21AFAB6CE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E3A446-8CFD-44B7-AC8E-3A3116FA073D}" type="pres">
      <dgm:prSet presAssocID="{4F318DEA-F0B8-4485-84A5-ED21AFAB6CE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DA68BA-3C17-467C-ACFC-BE786869C0F7}" type="pres">
      <dgm:prSet presAssocID="{4F318DEA-F0B8-4485-84A5-ED21AFAB6CE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BA3AE3-8A54-4A71-9CD6-B9481966DF54}" type="pres">
      <dgm:prSet presAssocID="{4F318DEA-F0B8-4485-84A5-ED21AFAB6CE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AA556F-8DE1-4D7C-BAA3-C784CDBA76CD}" type="pres">
      <dgm:prSet presAssocID="{4F318DEA-F0B8-4485-84A5-ED21AFAB6CE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6C6592-06BF-4E02-9983-F70D5370187A}" type="pres">
      <dgm:prSet presAssocID="{4F318DEA-F0B8-4485-84A5-ED21AFAB6CE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4E393D2-E617-4E9B-B215-8E4274150A81}" type="pres">
      <dgm:prSet presAssocID="{4F318DEA-F0B8-4485-84A5-ED21AFAB6CE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03E984-F08E-4432-97FD-E005EB400A6B}" type="pres">
      <dgm:prSet presAssocID="{4F318DEA-F0B8-4485-84A5-ED21AFAB6CE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C3A9ED-610D-4510-811C-1A398796F656}" type="pres">
      <dgm:prSet presAssocID="{4F318DEA-F0B8-4485-84A5-ED21AFAB6CE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D412BE8-7303-4EA2-8D62-367F5D7DC75C}" type="presOf" srcId="{D8D617F8-B535-4645-99D3-797C80CCEC2B}" destId="{D7AA556F-8DE1-4D7C-BAA3-C784CDBA76CD}" srcOrd="0" destOrd="0" presId="urn:microsoft.com/office/officeart/2005/8/layout/vProcess5"/>
    <dgm:cxn modelId="{9BA0BED6-03C6-47DA-8240-72F69B9DE964}" type="presOf" srcId="{4F318DEA-F0B8-4485-84A5-ED21AFAB6CEB}" destId="{1EDEDEE4-3466-494C-81BB-77A9E71C2E99}" srcOrd="0" destOrd="0" presId="urn:microsoft.com/office/officeart/2005/8/layout/vProcess5"/>
    <dgm:cxn modelId="{F33E4BDF-1392-45E0-8A51-AA71E4CEDEBC}" srcId="{4F318DEA-F0B8-4485-84A5-ED21AFAB6CEB}" destId="{D8EA4CA7-B6E3-475C-8F3E-D629F7ED713B}" srcOrd="3" destOrd="0" parTransId="{AB07346D-6395-43B8-A581-9559CDC4851F}" sibTransId="{810992E7-43E8-4FE2-8C62-187079ACC131}"/>
    <dgm:cxn modelId="{4BA74A32-B69B-4D89-94BE-1F980E236502}" type="presOf" srcId="{636995BA-896C-41A2-8B89-2FD8ADB59028}" destId="{89DA68BA-3C17-467C-ACFC-BE786869C0F7}" srcOrd="0" destOrd="0" presId="urn:microsoft.com/office/officeart/2005/8/layout/vProcess5"/>
    <dgm:cxn modelId="{633C2E67-D1E2-402D-B1A7-47DB75AB076F}" srcId="{4F318DEA-F0B8-4485-84A5-ED21AFAB6CEB}" destId="{BA15B002-3244-4B02-BB5C-799A7585BCA4}" srcOrd="0" destOrd="0" parTransId="{E84A0005-247C-4688-B9DD-8EBCDC5B33EA}" sibTransId="{636995BA-896C-41A2-8B89-2FD8ADB59028}"/>
    <dgm:cxn modelId="{BC9FF684-FD44-4FAC-924C-986966D0C9D2}" srcId="{4F318DEA-F0B8-4485-84A5-ED21AFAB6CEB}" destId="{628B0456-0DCA-4FD0-B00F-4B575B3AD603}" srcOrd="2" destOrd="0" parTransId="{341BF20C-47F5-4FE1-8AF0-1F61FA8898F2}" sibTransId="{D8D617F8-B535-4645-99D3-797C80CCEC2B}"/>
    <dgm:cxn modelId="{675AE01C-A1BD-44C9-9E35-A99CC48C57DC}" type="presOf" srcId="{D8EA4CA7-B6E3-475C-8F3E-D629F7ED713B}" destId="{55C3A9ED-610D-4510-811C-1A398796F656}" srcOrd="1" destOrd="0" presId="urn:microsoft.com/office/officeart/2005/8/layout/vProcess5"/>
    <dgm:cxn modelId="{B85CF08F-C781-4FB9-A61A-0168C5DA64E6}" type="presOf" srcId="{D8EA4CA7-B6E3-475C-8F3E-D629F7ED713B}" destId="{CCE3A446-8CFD-44B7-AC8E-3A3116FA073D}" srcOrd="0" destOrd="0" presId="urn:microsoft.com/office/officeart/2005/8/layout/vProcess5"/>
    <dgm:cxn modelId="{82757D4A-0ADD-40C9-A7DC-3BA72F779BA3}" type="presOf" srcId="{628B0456-0DCA-4FD0-B00F-4B575B3AD603}" destId="{1403E984-F08E-4432-97FD-E005EB400A6B}" srcOrd="1" destOrd="0" presId="urn:microsoft.com/office/officeart/2005/8/layout/vProcess5"/>
    <dgm:cxn modelId="{AC46F543-6EFF-45A3-AC57-1BFA9DC19E12}" type="presOf" srcId="{628B0456-0DCA-4FD0-B00F-4B575B3AD603}" destId="{865F34E9-F32B-4B28-A2D6-DAE1B51D397E}" srcOrd="0" destOrd="0" presId="urn:microsoft.com/office/officeart/2005/8/layout/vProcess5"/>
    <dgm:cxn modelId="{44570F80-A365-4195-ACFC-A0EA5005A636}" type="presOf" srcId="{BA15B002-3244-4B02-BB5C-799A7585BCA4}" destId="{4D6C6592-06BF-4E02-9983-F70D5370187A}" srcOrd="1" destOrd="0" presId="urn:microsoft.com/office/officeart/2005/8/layout/vProcess5"/>
    <dgm:cxn modelId="{7FD7B67A-481D-4E1F-B601-2DAFC630734F}" type="presOf" srcId="{342E173F-8D3C-4288-98AA-11C583D5DB49}" destId="{0FF221A1-180F-4CCC-836B-5F82C87BED2E}" srcOrd="0" destOrd="0" presId="urn:microsoft.com/office/officeart/2005/8/layout/vProcess5"/>
    <dgm:cxn modelId="{727821BD-9C7A-49BB-9366-1724F9F91C22}" type="presOf" srcId="{BA15B002-3244-4B02-BB5C-799A7585BCA4}" destId="{2CE90491-D884-4F5A-BF6C-2C0DDCC5CD67}" srcOrd="0" destOrd="0" presId="urn:microsoft.com/office/officeart/2005/8/layout/vProcess5"/>
    <dgm:cxn modelId="{D5627DE2-DBA5-48F4-8AC7-F80CB6B47D6F}" type="presOf" srcId="{FA7D005F-6078-4D93-B125-938176E25495}" destId="{61BA3AE3-8A54-4A71-9CD6-B9481966DF54}" srcOrd="0" destOrd="0" presId="urn:microsoft.com/office/officeart/2005/8/layout/vProcess5"/>
    <dgm:cxn modelId="{BAB3827F-4670-40FE-B384-57BBE1620788}" type="presOf" srcId="{342E173F-8D3C-4288-98AA-11C583D5DB49}" destId="{A4E393D2-E617-4E9B-B215-8E4274150A81}" srcOrd="1" destOrd="0" presId="urn:microsoft.com/office/officeart/2005/8/layout/vProcess5"/>
    <dgm:cxn modelId="{3D03947E-0F9B-4261-AAF7-BF958F5C171B}" srcId="{4F318DEA-F0B8-4485-84A5-ED21AFAB6CEB}" destId="{342E173F-8D3C-4288-98AA-11C583D5DB49}" srcOrd="1" destOrd="0" parTransId="{B0DD2767-6DAA-437F-BB89-F851B29E1E6C}" sibTransId="{FA7D005F-6078-4D93-B125-938176E25495}"/>
    <dgm:cxn modelId="{D00BC1BC-C37A-4FD5-9EEF-C686D47D9C94}" type="presParOf" srcId="{1EDEDEE4-3466-494C-81BB-77A9E71C2E99}" destId="{EEBC3C5C-95DF-4FCE-98BB-A4B01F71A1D3}" srcOrd="0" destOrd="0" presId="urn:microsoft.com/office/officeart/2005/8/layout/vProcess5"/>
    <dgm:cxn modelId="{44350FA6-0725-41EF-BB13-B1B469A22510}" type="presParOf" srcId="{1EDEDEE4-3466-494C-81BB-77A9E71C2E99}" destId="{2CE90491-D884-4F5A-BF6C-2C0DDCC5CD67}" srcOrd="1" destOrd="0" presId="urn:microsoft.com/office/officeart/2005/8/layout/vProcess5"/>
    <dgm:cxn modelId="{AEB07C5C-BBCE-4C0B-B5A9-2FE422AFCAD4}" type="presParOf" srcId="{1EDEDEE4-3466-494C-81BB-77A9E71C2E99}" destId="{0FF221A1-180F-4CCC-836B-5F82C87BED2E}" srcOrd="2" destOrd="0" presId="urn:microsoft.com/office/officeart/2005/8/layout/vProcess5"/>
    <dgm:cxn modelId="{49ADBED4-528A-4D70-B076-00E5CDC6D444}" type="presParOf" srcId="{1EDEDEE4-3466-494C-81BB-77A9E71C2E99}" destId="{865F34E9-F32B-4B28-A2D6-DAE1B51D397E}" srcOrd="3" destOrd="0" presId="urn:microsoft.com/office/officeart/2005/8/layout/vProcess5"/>
    <dgm:cxn modelId="{3D481151-E1C9-4AB9-9043-37787726F635}" type="presParOf" srcId="{1EDEDEE4-3466-494C-81BB-77A9E71C2E99}" destId="{CCE3A446-8CFD-44B7-AC8E-3A3116FA073D}" srcOrd="4" destOrd="0" presId="urn:microsoft.com/office/officeart/2005/8/layout/vProcess5"/>
    <dgm:cxn modelId="{550B2B4B-8388-4EBB-81F1-0F19BBD17BAD}" type="presParOf" srcId="{1EDEDEE4-3466-494C-81BB-77A9E71C2E99}" destId="{89DA68BA-3C17-467C-ACFC-BE786869C0F7}" srcOrd="5" destOrd="0" presId="urn:microsoft.com/office/officeart/2005/8/layout/vProcess5"/>
    <dgm:cxn modelId="{63A6AA38-DAA4-481B-ADDF-47FB7BAB2E5C}" type="presParOf" srcId="{1EDEDEE4-3466-494C-81BB-77A9E71C2E99}" destId="{61BA3AE3-8A54-4A71-9CD6-B9481966DF54}" srcOrd="6" destOrd="0" presId="urn:microsoft.com/office/officeart/2005/8/layout/vProcess5"/>
    <dgm:cxn modelId="{B49CA37B-8528-47CA-8838-F45E834EF405}" type="presParOf" srcId="{1EDEDEE4-3466-494C-81BB-77A9E71C2E99}" destId="{D7AA556F-8DE1-4D7C-BAA3-C784CDBA76CD}" srcOrd="7" destOrd="0" presId="urn:microsoft.com/office/officeart/2005/8/layout/vProcess5"/>
    <dgm:cxn modelId="{F6C1CFFD-1B00-46D8-A7AF-1CFDC8227C34}" type="presParOf" srcId="{1EDEDEE4-3466-494C-81BB-77A9E71C2E99}" destId="{4D6C6592-06BF-4E02-9983-F70D5370187A}" srcOrd="8" destOrd="0" presId="urn:microsoft.com/office/officeart/2005/8/layout/vProcess5"/>
    <dgm:cxn modelId="{109B9205-0591-4743-ABC7-0F9ADC91E0C3}" type="presParOf" srcId="{1EDEDEE4-3466-494C-81BB-77A9E71C2E99}" destId="{A4E393D2-E617-4E9B-B215-8E4274150A81}" srcOrd="9" destOrd="0" presId="urn:microsoft.com/office/officeart/2005/8/layout/vProcess5"/>
    <dgm:cxn modelId="{1690A4A5-C7E5-4D97-884F-8727D85B34E8}" type="presParOf" srcId="{1EDEDEE4-3466-494C-81BB-77A9E71C2E99}" destId="{1403E984-F08E-4432-97FD-E005EB400A6B}" srcOrd="10" destOrd="0" presId="urn:microsoft.com/office/officeart/2005/8/layout/vProcess5"/>
    <dgm:cxn modelId="{74D88538-0D95-4B97-84DF-C4FBE64FD90C}" type="presParOf" srcId="{1EDEDEE4-3466-494C-81BB-77A9E71C2E99}" destId="{55C3A9ED-610D-4510-811C-1A398796F65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3B08B-AD8E-409D-B3B4-34B71DBFDC16}">
      <dsp:nvSpPr>
        <dsp:cNvPr id="0" name=""/>
        <dsp:cNvSpPr/>
      </dsp:nvSpPr>
      <dsp:spPr>
        <a:xfrm>
          <a:off x="0" y="720081"/>
          <a:ext cx="6792441" cy="518800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b="1" kern="1200" dirty="0" smtClean="0"/>
            <a:t>LEYES SECUNDARIAS DEL SISTEMA NACIONAL ANTICORRUPCIÓN</a:t>
          </a:r>
          <a:endParaRPr lang="es-MX" sz="3600" b="1" kern="1200" dirty="0"/>
        </a:p>
      </dsp:txBody>
      <dsp:txXfrm>
        <a:off x="253258" y="973339"/>
        <a:ext cx="6285925" cy="46814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3B08B-AD8E-409D-B3B4-34B71DBFDC16}">
      <dsp:nvSpPr>
        <dsp:cNvPr id="0" name=""/>
        <dsp:cNvSpPr/>
      </dsp:nvSpPr>
      <dsp:spPr>
        <a:xfrm>
          <a:off x="815750" y="584275"/>
          <a:ext cx="5592963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Partido Acción Nacional     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marzo de 2016. </a:t>
          </a:r>
          <a:endParaRPr lang="es-MX" sz="1800" b="1" kern="1200" dirty="0"/>
        </a:p>
      </dsp:txBody>
      <dsp:txXfrm>
        <a:off x="875149" y="643674"/>
        <a:ext cx="5474165" cy="1098002"/>
      </dsp:txXfrm>
    </dsp:sp>
    <dsp:sp modelId="{718454B1-4284-4E86-A570-60BC0B64AB27}">
      <dsp:nvSpPr>
        <dsp:cNvPr id="0" name=""/>
        <dsp:cNvSpPr/>
      </dsp:nvSpPr>
      <dsp:spPr>
        <a:xfrm>
          <a:off x="815750" y="1988276"/>
          <a:ext cx="5592963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s-MX" sz="1800" b="1" kern="1200" dirty="0" smtClean="0"/>
            <a:t>Grupo Parlamentario de Morena. </a:t>
          </a:r>
          <a:br>
            <a:rPr lang="es-MX" sz="1800" b="1" kern="1200" dirty="0" smtClean="0"/>
          </a:br>
          <a:r>
            <a:rPr lang="es-MX" sz="1800" b="1" kern="1200" dirty="0" smtClean="0"/>
            <a:t>abril de 2016. </a:t>
          </a:r>
          <a:endParaRPr lang="es-MX" sz="1800" b="1" kern="1200" dirty="0"/>
        </a:p>
      </dsp:txBody>
      <dsp:txXfrm>
        <a:off x="875149" y="2047675"/>
        <a:ext cx="5474165" cy="1098002"/>
      </dsp:txXfrm>
    </dsp:sp>
    <dsp:sp modelId="{51AB486C-7A9A-4D06-81CC-FFE8D4298C74}">
      <dsp:nvSpPr>
        <dsp:cNvPr id="0" name=""/>
        <dsp:cNvSpPr/>
      </dsp:nvSpPr>
      <dsp:spPr>
        <a:xfrm>
          <a:off x="815750" y="3392276"/>
          <a:ext cx="5592963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Partido de la Revolución Democrática     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abril 2016                                 </a:t>
          </a:r>
          <a:endParaRPr lang="es-MX" sz="1800" b="1" kern="1200" dirty="0"/>
        </a:p>
      </dsp:txBody>
      <dsp:txXfrm>
        <a:off x="875149" y="3451675"/>
        <a:ext cx="5474165" cy="1098002"/>
      </dsp:txXfrm>
    </dsp:sp>
    <dsp:sp modelId="{11CDA3E3-A5BD-4973-94AD-0059336C7743}">
      <dsp:nvSpPr>
        <dsp:cNvPr id="0" name=""/>
        <dsp:cNvSpPr/>
      </dsp:nvSpPr>
      <dsp:spPr>
        <a:xfrm>
          <a:off x="815750" y="4796276"/>
          <a:ext cx="5592963" cy="1216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Partido Revolucionario Institucional  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 abril de 2016. </a:t>
          </a:r>
          <a:endParaRPr lang="es-MX" sz="1800" b="1" kern="1200" dirty="0"/>
        </a:p>
      </dsp:txBody>
      <dsp:txXfrm>
        <a:off x="875149" y="4855675"/>
        <a:ext cx="5474165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52463-72C7-49A4-9C97-AFC8DB2CEF07}">
      <dsp:nvSpPr>
        <dsp:cNvPr id="0" name=""/>
        <dsp:cNvSpPr/>
      </dsp:nvSpPr>
      <dsp:spPr>
        <a:xfrm>
          <a:off x="0" y="6295"/>
          <a:ext cx="722446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SENADO PRESENTÓ UN PAQUETE DE REFORMAS :</a:t>
          </a:r>
        </a:p>
      </dsp:txBody>
      <dsp:txXfrm>
        <a:off x="49004" y="55299"/>
        <a:ext cx="7126456" cy="905852"/>
      </dsp:txXfrm>
    </dsp:sp>
    <dsp:sp modelId="{1CBA0C11-976D-4F33-84E9-6B4E38978BD2}">
      <dsp:nvSpPr>
        <dsp:cNvPr id="0" name=""/>
        <dsp:cNvSpPr/>
      </dsp:nvSpPr>
      <dsp:spPr>
        <a:xfrm>
          <a:off x="936109" y="1122476"/>
          <a:ext cx="5352244" cy="10038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LEY GENERAL DEL SISTEMA NACIONAL ANTICORRUPCIÓN</a:t>
          </a:r>
          <a:endParaRPr lang="es-MX" sz="1800" b="1" kern="1200" dirty="0"/>
        </a:p>
      </dsp:txBody>
      <dsp:txXfrm>
        <a:off x="985113" y="1171480"/>
        <a:ext cx="5254236" cy="905852"/>
      </dsp:txXfrm>
    </dsp:sp>
    <dsp:sp modelId="{1AC171C5-5F90-44EC-9600-F82BA831FEAA}">
      <dsp:nvSpPr>
        <dsp:cNvPr id="0" name=""/>
        <dsp:cNvSpPr/>
      </dsp:nvSpPr>
      <dsp:spPr>
        <a:xfrm>
          <a:off x="936109" y="2238656"/>
          <a:ext cx="5352244" cy="10038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LEY GENERAL DE RESPONSABILIDADES ADMINISTRATIVAS DE LOS SERVIDORES PÚBLICOS Y PARTICULARES VINCULADOS CON FALTAS GRAVES, </a:t>
          </a:r>
          <a:endParaRPr lang="es-MX" sz="1800" b="1" kern="1200" dirty="0"/>
        </a:p>
      </dsp:txBody>
      <dsp:txXfrm>
        <a:off x="985113" y="2287660"/>
        <a:ext cx="5254236" cy="905852"/>
      </dsp:txXfrm>
    </dsp:sp>
    <dsp:sp modelId="{2EB7620D-AC55-4A0E-A1EB-B760845A42B3}">
      <dsp:nvSpPr>
        <dsp:cNvPr id="0" name=""/>
        <dsp:cNvSpPr/>
      </dsp:nvSpPr>
      <dsp:spPr>
        <a:xfrm>
          <a:off x="936109" y="3354836"/>
          <a:ext cx="5352244" cy="10038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LEY ORGÁNICA DEL TRIBUNAL FEDERAL DE JUSTICIA ADMINISTRATIVA </a:t>
          </a:r>
          <a:endParaRPr lang="es-MX" sz="1800" b="1" kern="1200" dirty="0"/>
        </a:p>
      </dsp:txBody>
      <dsp:txXfrm>
        <a:off x="985113" y="3403840"/>
        <a:ext cx="5254236" cy="905852"/>
      </dsp:txXfrm>
    </dsp:sp>
    <dsp:sp modelId="{FAF047AD-8A56-4281-B1F1-329E287E8206}">
      <dsp:nvSpPr>
        <dsp:cNvPr id="0" name=""/>
        <dsp:cNvSpPr/>
      </dsp:nvSpPr>
      <dsp:spPr>
        <a:xfrm>
          <a:off x="936109" y="4471016"/>
          <a:ext cx="5352244" cy="10038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LEY ORGÁNICA DE LA ADMINISTRACIÓN PÚBLICA FEDERAL </a:t>
          </a:r>
          <a:endParaRPr lang="es-MX" sz="1800" b="1" kern="1200" dirty="0"/>
        </a:p>
      </dsp:txBody>
      <dsp:txXfrm>
        <a:off x="985113" y="4520020"/>
        <a:ext cx="5254236" cy="905852"/>
      </dsp:txXfrm>
    </dsp:sp>
    <dsp:sp modelId="{4E0633F1-B07C-4204-BC9D-899D236C3946}">
      <dsp:nvSpPr>
        <dsp:cNvPr id="0" name=""/>
        <dsp:cNvSpPr/>
      </dsp:nvSpPr>
      <dsp:spPr>
        <a:xfrm>
          <a:off x="936109" y="5587196"/>
          <a:ext cx="535224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LEY DE FISCALIZACIÓN Y RENDICIÓN DE CUENTAS DE LA FEDERACIÓN</a:t>
          </a:r>
          <a:endParaRPr lang="es-MX" sz="1800" b="1" kern="1200" dirty="0"/>
        </a:p>
      </dsp:txBody>
      <dsp:txXfrm>
        <a:off x="985113" y="5636200"/>
        <a:ext cx="5254236" cy="90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2C6DB-BDBC-463C-A4AE-EBBEBEE49DB4}">
      <dsp:nvSpPr>
        <dsp:cNvPr id="0" name=""/>
        <dsp:cNvSpPr/>
      </dsp:nvSpPr>
      <dsp:spPr>
        <a:xfrm>
          <a:off x="0" y="0"/>
          <a:ext cx="722446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94284C-A10E-4397-A19D-46391FB3DE36}">
      <dsp:nvSpPr>
        <dsp:cNvPr id="0" name=""/>
        <dsp:cNvSpPr/>
      </dsp:nvSpPr>
      <dsp:spPr>
        <a:xfrm>
          <a:off x="0" y="0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El 9 de mayo el Senado determinó elaborar un cronograma de trabajo:</a:t>
          </a:r>
        </a:p>
      </dsp:txBody>
      <dsp:txXfrm>
        <a:off x="0" y="0"/>
        <a:ext cx="7224464" cy="824669"/>
      </dsp:txXfrm>
    </dsp:sp>
    <dsp:sp modelId="{1370D994-A500-471E-8A32-6A3FDC6E160D}">
      <dsp:nvSpPr>
        <dsp:cNvPr id="0" name=""/>
        <dsp:cNvSpPr/>
      </dsp:nvSpPr>
      <dsp:spPr>
        <a:xfrm>
          <a:off x="0" y="432044"/>
          <a:ext cx="722446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0A880-CFF1-4204-883B-E5022D972CAF}">
      <dsp:nvSpPr>
        <dsp:cNvPr id="0" name=""/>
        <dsp:cNvSpPr/>
      </dsp:nvSpPr>
      <dsp:spPr>
        <a:xfrm>
          <a:off x="0" y="824669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Temas a tratarse</a:t>
          </a:r>
          <a:endParaRPr lang="es-MX" sz="1800" b="1" kern="1200" dirty="0"/>
        </a:p>
      </dsp:txBody>
      <dsp:txXfrm>
        <a:off x="0" y="824669"/>
        <a:ext cx="7224464" cy="824669"/>
      </dsp:txXfrm>
    </dsp:sp>
    <dsp:sp modelId="{5D6A9522-A502-431C-A07D-9F2B63DB69BB}">
      <dsp:nvSpPr>
        <dsp:cNvPr id="0" name=""/>
        <dsp:cNvSpPr/>
      </dsp:nvSpPr>
      <dsp:spPr>
        <a:xfrm>
          <a:off x="0" y="1152128"/>
          <a:ext cx="722446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10CBA-5B5A-4FBC-BA36-89223F2370D0}">
      <dsp:nvSpPr>
        <dsp:cNvPr id="0" name=""/>
        <dsp:cNvSpPr/>
      </dsp:nvSpPr>
      <dsp:spPr>
        <a:xfrm>
          <a:off x="0" y="1224138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Elaborar un documento de consensos</a:t>
          </a:r>
          <a:endParaRPr lang="es-MX" sz="1800" b="1" kern="1200" dirty="0"/>
        </a:p>
      </dsp:txBody>
      <dsp:txXfrm>
        <a:off x="0" y="1224138"/>
        <a:ext cx="7224464" cy="824669"/>
      </dsp:txXfrm>
    </dsp:sp>
    <dsp:sp modelId="{061A0976-F4DA-4F97-B5F4-5B118E9E1AFF}">
      <dsp:nvSpPr>
        <dsp:cNvPr id="0" name=""/>
        <dsp:cNvSpPr/>
      </dsp:nvSpPr>
      <dsp:spPr>
        <a:xfrm>
          <a:off x="0" y="1656182"/>
          <a:ext cx="722446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EB6E8-500E-464E-B997-9493AFE7F938}">
      <dsp:nvSpPr>
        <dsp:cNvPr id="0" name=""/>
        <dsp:cNvSpPr/>
      </dsp:nvSpPr>
      <dsp:spPr>
        <a:xfrm>
          <a:off x="0" y="1728192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Pre dictamen el 18 de mayo</a:t>
          </a:r>
          <a:endParaRPr lang="es-MX" sz="1800" b="1" kern="1200" dirty="0"/>
        </a:p>
      </dsp:txBody>
      <dsp:txXfrm>
        <a:off x="0" y="1728192"/>
        <a:ext cx="7224464" cy="824669"/>
      </dsp:txXfrm>
    </dsp:sp>
    <dsp:sp modelId="{13DF7C55-2D51-4834-B491-2679DEC16671}">
      <dsp:nvSpPr>
        <dsp:cNvPr id="0" name=""/>
        <dsp:cNvSpPr/>
      </dsp:nvSpPr>
      <dsp:spPr>
        <a:xfrm>
          <a:off x="0" y="2088231"/>
          <a:ext cx="722446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B8093-7259-4602-B684-937710DA6DD6}">
      <dsp:nvSpPr>
        <dsp:cNvPr id="0" name=""/>
        <dsp:cNvSpPr/>
      </dsp:nvSpPr>
      <dsp:spPr>
        <a:xfrm>
          <a:off x="0" y="2232247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Dictamen 25 de mayo</a:t>
          </a:r>
          <a:endParaRPr lang="es-MX" sz="1800" b="1" kern="1200" dirty="0"/>
        </a:p>
      </dsp:txBody>
      <dsp:txXfrm>
        <a:off x="0" y="2232247"/>
        <a:ext cx="7224464" cy="824669"/>
      </dsp:txXfrm>
    </dsp:sp>
    <dsp:sp modelId="{99AC7585-AEED-425C-B7FF-9EE3C9CC57DA}">
      <dsp:nvSpPr>
        <dsp:cNvPr id="0" name=""/>
        <dsp:cNvSpPr/>
      </dsp:nvSpPr>
      <dsp:spPr>
        <a:xfrm>
          <a:off x="0" y="2592286"/>
          <a:ext cx="722446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6A3896-67BB-4975-80D9-3DB4801C8155}">
      <dsp:nvSpPr>
        <dsp:cNvPr id="0" name=""/>
        <dsp:cNvSpPr/>
      </dsp:nvSpPr>
      <dsp:spPr>
        <a:xfrm>
          <a:off x="0" y="2736301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Base de trabajo el documento PRI- PVEM</a:t>
          </a:r>
          <a:endParaRPr lang="es-MX" sz="1800" b="1" kern="1200" dirty="0"/>
        </a:p>
      </dsp:txBody>
      <dsp:txXfrm>
        <a:off x="0" y="2736301"/>
        <a:ext cx="7224464" cy="824669"/>
      </dsp:txXfrm>
    </dsp:sp>
    <dsp:sp modelId="{B792FE9B-DEBE-4205-AF90-1F5F422CE392}">
      <dsp:nvSpPr>
        <dsp:cNvPr id="0" name=""/>
        <dsp:cNvSpPr/>
      </dsp:nvSpPr>
      <dsp:spPr>
        <a:xfrm>
          <a:off x="0" y="3168355"/>
          <a:ext cx="722446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8B322-BE51-4581-B8F9-A76C799398D7}">
      <dsp:nvSpPr>
        <dsp:cNvPr id="0" name=""/>
        <dsp:cNvSpPr/>
      </dsp:nvSpPr>
      <dsp:spPr>
        <a:xfrm>
          <a:off x="0" y="3312365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Periodo extraordinario 26 de mayo</a:t>
          </a:r>
          <a:endParaRPr lang="es-MX" sz="1800" b="1" kern="1200" dirty="0"/>
        </a:p>
      </dsp:txBody>
      <dsp:txXfrm>
        <a:off x="0" y="3312365"/>
        <a:ext cx="7224464" cy="824669"/>
      </dsp:txXfrm>
    </dsp:sp>
    <dsp:sp modelId="{4F3AAC64-0009-4C9D-8C50-980EAE0B4D74}">
      <dsp:nvSpPr>
        <dsp:cNvPr id="0" name=""/>
        <dsp:cNvSpPr/>
      </dsp:nvSpPr>
      <dsp:spPr>
        <a:xfrm>
          <a:off x="0" y="3744419"/>
          <a:ext cx="722446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9073F-8F80-4362-9701-2299A504229D}">
      <dsp:nvSpPr>
        <dsp:cNvPr id="0" name=""/>
        <dsp:cNvSpPr/>
      </dsp:nvSpPr>
      <dsp:spPr>
        <a:xfrm>
          <a:off x="0" y="3744417"/>
          <a:ext cx="7224464" cy="824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Paquete de 7 leyes: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LGSNA        LOAPF   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 LGR           LOTSJA                      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Ley de Fiscalización            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Código  Penal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Ley Orgánica de la </a:t>
          </a:r>
          <a:r>
            <a:rPr lang="es-MX" sz="1800" b="1" kern="1200" smtClean="0"/>
            <a:t>Fiscalía General</a:t>
          </a:r>
          <a:endParaRPr lang="es-MX" sz="1800" b="1" kern="1200" dirty="0"/>
        </a:p>
      </dsp:txBody>
      <dsp:txXfrm>
        <a:off x="0" y="3744417"/>
        <a:ext cx="7224464" cy="8246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E9045-12D1-41E3-89D2-2D6E7AAA3DBE}">
      <dsp:nvSpPr>
        <dsp:cNvPr id="0" name=""/>
        <dsp:cNvSpPr/>
      </dsp:nvSpPr>
      <dsp:spPr>
        <a:xfrm>
          <a:off x="1391202" y="747442"/>
          <a:ext cx="5892967" cy="45566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8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8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i="0" kern="1200" dirty="0" smtClean="0"/>
            <a:t>Reforma constitucional: 18 de junio de 2008.</a:t>
          </a:r>
          <a:endParaRPr lang="es-MX" sz="28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b="0" i="0" kern="1200" dirty="0" smtClean="0">
              <a:effectLst/>
            </a:rPr>
            <a:t>Código Nacional de Procedimientos Penales: 5 de marzo de 2014.</a:t>
          </a:r>
          <a:endParaRPr lang="es-MX" sz="2800" b="0" i="0" kern="1200" dirty="0">
            <a:effectLst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b="0" u="none" kern="1200" dirty="0" smtClean="0">
              <a:effectLst/>
            </a:rPr>
            <a:t>El próximo 18 de junio vence el término para su implementación a nivel nacional.</a:t>
          </a:r>
          <a:endParaRPr lang="es-MX" sz="2800" b="0" u="none" kern="1200" dirty="0">
            <a:effectLst/>
          </a:endParaRPr>
        </a:p>
      </dsp:txBody>
      <dsp:txXfrm>
        <a:off x="1496064" y="852304"/>
        <a:ext cx="5683243" cy="3370531"/>
      </dsp:txXfrm>
    </dsp:sp>
    <dsp:sp modelId="{6348826B-F26F-4437-9BBD-A5D09BD1183F}">
      <dsp:nvSpPr>
        <dsp:cNvPr id="0" name=""/>
        <dsp:cNvSpPr/>
      </dsp:nvSpPr>
      <dsp:spPr>
        <a:xfrm>
          <a:off x="4991623" y="244656"/>
          <a:ext cx="3219758" cy="12803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 Procesal Penal Acusatorio</a:t>
          </a:r>
          <a:endParaRPr lang="es-MX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29124" y="282157"/>
        <a:ext cx="3144756" cy="12053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C02B4-C9FD-483D-88C9-04D6CEDBF132}">
      <dsp:nvSpPr>
        <dsp:cNvPr id="0" name=""/>
        <dsp:cNvSpPr/>
      </dsp:nvSpPr>
      <dsp:spPr>
        <a:xfrm>
          <a:off x="2421511" y="2088362"/>
          <a:ext cx="2031178" cy="17492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Principios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Artículo 20 constitucional</a:t>
          </a:r>
          <a:endParaRPr lang="es-MX" sz="1800" kern="1200" dirty="0"/>
        </a:p>
      </dsp:txBody>
      <dsp:txXfrm>
        <a:off x="2506903" y="2173754"/>
        <a:ext cx="1860394" cy="1578485"/>
      </dsp:txXfrm>
    </dsp:sp>
    <dsp:sp modelId="{D47961A1-5ED4-454C-9C6C-F032FDF7F451}">
      <dsp:nvSpPr>
        <dsp:cNvPr id="0" name=""/>
        <dsp:cNvSpPr/>
      </dsp:nvSpPr>
      <dsp:spPr>
        <a:xfrm rot="5559732">
          <a:off x="3308845" y="1931872"/>
          <a:ext cx="382682" cy="4121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3368914" y="1956960"/>
        <a:ext cx="267877" cy="247286"/>
      </dsp:txXfrm>
    </dsp:sp>
    <dsp:sp modelId="{B4386522-431B-481B-9FF6-E84B54EB52C5}">
      <dsp:nvSpPr>
        <dsp:cNvPr id="0" name=""/>
        <dsp:cNvSpPr/>
      </dsp:nvSpPr>
      <dsp:spPr>
        <a:xfrm>
          <a:off x="2664996" y="289947"/>
          <a:ext cx="1714741" cy="16785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Publicidad</a:t>
          </a:r>
          <a:endParaRPr lang="es-MX" sz="1400" kern="1200" dirty="0"/>
        </a:p>
      </dsp:txBody>
      <dsp:txXfrm>
        <a:off x="2916114" y="535764"/>
        <a:ext cx="1212505" cy="1186909"/>
      </dsp:txXfrm>
    </dsp:sp>
    <dsp:sp modelId="{A80E30AF-2B73-4908-B565-56E262C83307}">
      <dsp:nvSpPr>
        <dsp:cNvPr id="0" name=""/>
        <dsp:cNvSpPr/>
      </dsp:nvSpPr>
      <dsp:spPr>
        <a:xfrm rot="9177943">
          <a:off x="4339207" y="2401182"/>
          <a:ext cx="282676" cy="4121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4419377" y="2464339"/>
        <a:ext cx="197873" cy="247286"/>
      </dsp:txXfrm>
    </dsp:sp>
    <dsp:sp modelId="{B2E35011-F635-43FA-9E4A-B0B356BDA451}">
      <dsp:nvSpPr>
        <dsp:cNvPr id="0" name=""/>
        <dsp:cNvSpPr/>
      </dsp:nvSpPr>
      <dsp:spPr>
        <a:xfrm>
          <a:off x="4539968" y="1437320"/>
          <a:ext cx="1714741" cy="1714741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Concentración</a:t>
          </a:r>
          <a:endParaRPr lang="es-MX" sz="1500" kern="1200" dirty="0"/>
        </a:p>
      </dsp:txBody>
      <dsp:txXfrm>
        <a:off x="4791086" y="1688438"/>
        <a:ext cx="1212505" cy="1212505"/>
      </dsp:txXfrm>
    </dsp:sp>
    <dsp:sp modelId="{87D46238-3BE4-4D2B-8055-DE31DBB30165}">
      <dsp:nvSpPr>
        <dsp:cNvPr id="0" name=""/>
        <dsp:cNvSpPr/>
      </dsp:nvSpPr>
      <dsp:spPr>
        <a:xfrm rot="14040000">
          <a:off x="3908041" y="3628144"/>
          <a:ext cx="324074" cy="4121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>
        <a:off x="3985225" y="3749900"/>
        <a:ext cx="226852" cy="247286"/>
      </dsp:txXfrm>
    </dsp:sp>
    <dsp:sp modelId="{45C43321-A86A-4FD5-8966-5883C579675E}">
      <dsp:nvSpPr>
        <dsp:cNvPr id="0" name=""/>
        <dsp:cNvSpPr/>
      </dsp:nvSpPr>
      <dsp:spPr>
        <a:xfrm>
          <a:off x="3816769" y="3808265"/>
          <a:ext cx="1714741" cy="1714741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Inmediación</a:t>
          </a:r>
          <a:endParaRPr lang="es-MX" sz="1500" kern="1200" dirty="0"/>
        </a:p>
      </dsp:txBody>
      <dsp:txXfrm>
        <a:off x="4067887" y="4059383"/>
        <a:ext cx="1212505" cy="1212505"/>
      </dsp:txXfrm>
    </dsp:sp>
    <dsp:sp modelId="{1259ADEF-54AC-46A2-B695-ABB58789DAE2}">
      <dsp:nvSpPr>
        <dsp:cNvPr id="0" name=""/>
        <dsp:cNvSpPr/>
      </dsp:nvSpPr>
      <dsp:spPr>
        <a:xfrm rot="18360000">
          <a:off x="2642085" y="3628144"/>
          <a:ext cx="324076" cy="4121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2662123" y="3749901"/>
        <a:ext cx="226853" cy="247286"/>
      </dsp:txXfrm>
    </dsp:sp>
    <dsp:sp modelId="{ADA53DB4-FBC6-4CBE-9A5C-6FF6A9B6E505}">
      <dsp:nvSpPr>
        <dsp:cNvPr id="0" name=""/>
        <dsp:cNvSpPr/>
      </dsp:nvSpPr>
      <dsp:spPr>
        <a:xfrm>
          <a:off x="1342690" y="3808265"/>
          <a:ext cx="1714741" cy="1714741"/>
        </a:xfrm>
        <a:prstGeom prst="ellips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Continuidad</a:t>
          </a:r>
          <a:endParaRPr lang="es-MX" sz="1500" kern="1200" dirty="0"/>
        </a:p>
      </dsp:txBody>
      <dsp:txXfrm>
        <a:off x="1593808" y="4059383"/>
        <a:ext cx="1212505" cy="1212505"/>
      </dsp:txXfrm>
    </dsp:sp>
    <dsp:sp modelId="{AA9A6ED1-0E13-4091-8BA6-CD293E2CC4D4}">
      <dsp:nvSpPr>
        <dsp:cNvPr id="0" name=""/>
        <dsp:cNvSpPr/>
      </dsp:nvSpPr>
      <dsp:spPr>
        <a:xfrm rot="1399982">
          <a:off x="2205625" y="2399005"/>
          <a:ext cx="335408" cy="4121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 rot="10800000">
        <a:off x="2209740" y="2461507"/>
        <a:ext cx="234786" cy="247286"/>
      </dsp:txXfrm>
    </dsp:sp>
    <dsp:sp modelId="{FC71D398-0F04-43C5-876F-6FC7AD96C7E4}">
      <dsp:nvSpPr>
        <dsp:cNvPr id="0" name=""/>
        <dsp:cNvSpPr/>
      </dsp:nvSpPr>
      <dsp:spPr>
        <a:xfrm>
          <a:off x="578251" y="1432203"/>
          <a:ext cx="1714741" cy="1714741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Contradicción</a:t>
          </a:r>
          <a:endParaRPr lang="es-MX" sz="1500" kern="1200" dirty="0"/>
        </a:p>
      </dsp:txBody>
      <dsp:txXfrm>
        <a:off x="829369" y="1683321"/>
        <a:ext cx="1212505" cy="12125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AC26C-0984-4819-BEF0-071239F967B3}">
      <dsp:nvSpPr>
        <dsp:cNvPr id="0" name=""/>
        <dsp:cNvSpPr/>
      </dsp:nvSpPr>
      <dsp:spPr>
        <a:xfrm>
          <a:off x="2225763" y="689272"/>
          <a:ext cx="4722446" cy="4722446"/>
        </a:xfrm>
        <a:prstGeom prst="blockArc">
          <a:avLst>
            <a:gd name="adj1" fmla="val 12675040"/>
            <a:gd name="adj2" fmla="val 16300741"/>
            <a:gd name="adj3" fmla="val 4526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66DD7D-222A-4284-A763-39E6D8AC81C2}">
      <dsp:nvSpPr>
        <dsp:cNvPr id="0" name=""/>
        <dsp:cNvSpPr/>
      </dsp:nvSpPr>
      <dsp:spPr>
        <a:xfrm>
          <a:off x="2225462" y="689770"/>
          <a:ext cx="4722446" cy="4722446"/>
        </a:xfrm>
        <a:prstGeom prst="blockArc">
          <a:avLst>
            <a:gd name="adj1" fmla="val 9026621"/>
            <a:gd name="adj2" fmla="val 12675907"/>
            <a:gd name="adj3" fmla="val 4526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ADE66C-737C-4E53-84B9-97B1B1566858}">
      <dsp:nvSpPr>
        <dsp:cNvPr id="0" name=""/>
        <dsp:cNvSpPr/>
      </dsp:nvSpPr>
      <dsp:spPr>
        <a:xfrm>
          <a:off x="2225742" y="690264"/>
          <a:ext cx="4722446" cy="4722446"/>
        </a:xfrm>
        <a:prstGeom prst="blockArc">
          <a:avLst>
            <a:gd name="adj1" fmla="val 5403035"/>
            <a:gd name="adj2" fmla="val 9027468"/>
            <a:gd name="adj3" fmla="val 4526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C326B0-3488-4009-A474-504C073FFC46}">
      <dsp:nvSpPr>
        <dsp:cNvPr id="0" name=""/>
        <dsp:cNvSpPr/>
      </dsp:nvSpPr>
      <dsp:spPr>
        <a:xfrm>
          <a:off x="2291323" y="691254"/>
          <a:ext cx="4722446" cy="4722446"/>
        </a:xfrm>
        <a:prstGeom prst="blockArc">
          <a:avLst>
            <a:gd name="adj1" fmla="val 1875040"/>
            <a:gd name="adj2" fmla="val 5500741"/>
            <a:gd name="adj3" fmla="val 4526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33007-37EE-4EDB-88AF-5C5FC4794525}">
      <dsp:nvSpPr>
        <dsp:cNvPr id="0" name=""/>
        <dsp:cNvSpPr/>
      </dsp:nvSpPr>
      <dsp:spPr>
        <a:xfrm>
          <a:off x="2291625" y="690757"/>
          <a:ext cx="4722446" cy="4722446"/>
        </a:xfrm>
        <a:prstGeom prst="blockArc">
          <a:avLst>
            <a:gd name="adj1" fmla="val 19826621"/>
            <a:gd name="adj2" fmla="val 1875907"/>
            <a:gd name="adj3" fmla="val 4526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F8E79A-E6AE-43D9-8787-BB1F312EC0A0}">
      <dsp:nvSpPr>
        <dsp:cNvPr id="0" name=""/>
        <dsp:cNvSpPr/>
      </dsp:nvSpPr>
      <dsp:spPr>
        <a:xfrm>
          <a:off x="2291345" y="690262"/>
          <a:ext cx="4722446" cy="4722446"/>
        </a:xfrm>
        <a:prstGeom prst="blockArc">
          <a:avLst>
            <a:gd name="adj1" fmla="val 16203035"/>
            <a:gd name="adj2" fmla="val 19827468"/>
            <a:gd name="adj3" fmla="val 452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1F0E99-8B35-4BB4-8FE4-EAE167FFE51F}">
      <dsp:nvSpPr>
        <dsp:cNvPr id="0" name=""/>
        <dsp:cNvSpPr/>
      </dsp:nvSpPr>
      <dsp:spPr>
        <a:xfrm>
          <a:off x="1763684" y="143710"/>
          <a:ext cx="5821369" cy="584306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/>
            <a:t>Principios generales del proceso </a:t>
          </a:r>
          <a:endParaRPr lang="es-MX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6204" y="999406"/>
        <a:ext cx="4116329" cy="4131669"/>
      </dsp:txXfrm>
    </dsp:sp>
    <dsp:sp modelId="{06FB1C10-F29C-4534-9720-17F8FECD97D6}">
      <dsp:nvSpPr>
        <dsp:cNvPr id="0" name=""/>
        <dsp:cNvSpPr/>
      </dsp:nvSpPr>
      <dsp:spPr>
        <a:xfrm>
          <a:off x="3801107" y="-73888"/>
          <a:ext cx="1706996" cy="163517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Presunción de inocencia </a:t>
          </a:r>
          <a:endParaRPr lang="es-MX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51091" y="165577"/>
        <a:ext cx="1207028" cy="1156242"/>
      </dsp:txXfrm>
    </dsp:sp>
    <dsp:sp modelId="{1DA73313-67C0-46AD-B7FB-C35EA32FB81D}">
      <dsp:nvSpPr>
        <dsp:cNvPr id="0" name=""/>
        <dsp:cNvSpPr/>
      </dsp:nvSpPr>
      <dsp:spPr>
        <a:xfrm>
          <a:off x="5806829" y="1096010"/>
          <a:ext cx="1706996" cy="1635172"/>
        </a:xfrm>
        <a:prstGeom prst="ellipse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Igualdad entre las partes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56813" y="1335475"/>
        <a:ext cx="1207028" cy="1156242"/>
      </dsp:txXfrm>
    </dsp:sp>
    <dsp:sp modelId="{AB78022F-21E5-4E4C-97E0-BDEB7D8315F0}">
      <dsp:nvSpPr>
        <dsp:cNvPr id="0" name=""/>
        <dsp:cNvSpPr/>
      </dsp:nvSpPr>
      <dsp:spPr>
        <a:xfrm>
          <a:off x="5771990" y="3432133"/>
          <a:ext cx="1706996" cy="1635172"/>
        </a:xfrm>
        <a:prstGeom prst="ellipse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Juicio previo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21974" y="3671598"/>
        <a:ext cx="1207028" cy="1156242"/>
      </dsp:txXfrm>
    </dsp:sp>
    <dsp:sp modelId="{4F6695C0-5B9D-4E52-AEA0-79A3315CE0AF}">
      <dsp:nvSpPr>
        <dsp:cNvPr id="0" name=""/>
        <dsp:cNvSpPr/>
      </dsp:nvSpPr>
      <dsp:spPr>
        <a:xfrm>
          <a:off x="3731429" y="4541689"/>
          <a:ext cx="1706996" cy="1635172"/>
        </a:xfrm>
        <a:prstGeom prst="ellipse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Debido proceso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81413" y="4781154"/>
        <a:ext cx="1207028" cy="1156242"/>
      </dsp:txXfrm>
    </dsp:sp>
    <dsp:sp modelId="{4CE80700-D748-4AE0-A3DE-B602B4DA0440}">
      <dsp:nvSpPr>
        <dsp:cNvPr id="0" name=""/>
        <dsp:cNvSpPr/>
      </dsp:nvSpPr>
      <dsp:spPr>
        <a:xfrm>
          <a:off x="1725707" y="3371790"/>
          <a:ext cx="1706996" cy="1635172"/>
        </a:xfrm>
        <a:prstGeom prst="ellipse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Prohibición de doble enjuiciamiento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5691" y="3611255"/>
        <a:ext cx="1207028" cy="1156242"/>
      </dsp:txXfrm>
    </dsp:sp>
    <dsp:sp modelId="{6FD9A012-0715-49CD-8F42-65F9119F6989}">
      <dsp:nvSpPr>
        <dsp:cNvPr id="0" name=""/>
        <dsp:cNvSpPr/>
      </dsp:nvSpPr>
      <dsp:spPr>
        <a:xfrm>
          <a:off x="1760546" y="1035667"/>
          <a:ext cx="1706996" cy="1635172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Igualdad ante la ley</a:t>
          </a:r>
          <a:endParaRPr lang="es-MX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10530" y="1275132"/>
        <a:ext cx="1207028" cy="11562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24E63-6CD2-4AAE-BCD1-5E1C02F68E55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8B90E-CFFD-41DC-A571-E59504A4E9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933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89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49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939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95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14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01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18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1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15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76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41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04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27EA8-E0F5-4185-8018-B8250D7E06A9}" type="datetimeFigureOut">
              <a:rPr lang="es-MX" smtClean="0"/>
              <a:t>25/05/2016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978F9-B8E6-40C7-AB07-0ADD327D94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63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olor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276872"/>
            <a:ext cx="5532772" cy="1705307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63870" y="5229200"/>
            <a:ext cx="3176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2"/>
                </a:solidFill>
              </a:rPr>
              <a:t>12 de mayo </a:t>
            </a:r>
            <a:r>
              <a:rPr lang="es-MX" sz="2800" b="1" smtClean="0">
                <a:solidFill>
                  <a:schemeClr val="tx2"/>
                </a:solidFill>
              </a:rPr>
              <a:t>de 2016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7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57807776"/>
              </p:ext>
            </p:extLst>
          </p:nvPr>
        </p:nvGraphicFramePr>
        <p:xfrm>
          <a:off x="366888" y="299563"/>
          <a:ext cx="8599691" cy="5936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Subtítulo"/>
          <p:cNvSpPr>
            <a:spLocks noGrp="1"/>
          </p:cNvSpPr>
          <p:nvPr/>
        </p:nvSpPr>
        <p:spPr>
          <a:xfrm>
            <a:off x="366888" y="999667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 sz="3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haroni" pitchFamily="2" charset="-79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1">
                  <a:lumMod val="50000"/>
                </a:schemeClr>
              </a:buClr>
            </a:pPr>
            <a:endParaRPr lang="es-ES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72808603"/>
              </p:ext>
            </p:extLst>
          </p:nvPr>
        </p:nvGraphicFramePr>
        <p:xfrm>
          <a:off x="1524000" y="260648"/>
          <a:ext cx="7224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62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251148114"/>
              </p:ext>
            </p:extLst>
          </p:nvPr>
        </p:nvGraphicFramePr>
        <p:xfrm>
          <a:off x="1524000" y="260648"/>
          <a:ext cx="7224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11663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Iniciativas relativas a  la Ley de Fiscalización Superior presentadas en la </a:t>
            </a:r>
          </a:p>
          <a:p>
            <a:r>
              <a:rPr lang="es-MX" b="1" dirty="0" smtClean="0"/>
              <a:t>Cámara de Diputados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619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13318013"/>
              </p:ext>
            </p:extLst>
          </p:nvPr>
        </p:nvGraphicFramePr>
        <p:xfrm>
          <a:off x="1524000" y="260648"/>
          <a:ext cx="7224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69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38374824"/>
              </p:ext>
            </p:extLst>
          </p:nvPr>
        </p:nvGraphicFramePr>
        <p:xfrm>
          <a:off x="1524000" y="260648"/>
          <a:ext cx="72244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8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869633258"/>
              </p:ext>
            </p:extLst>
          </p:nvPr>
        </p:nvGraphicFramePr>
        <p:xfrm>
          <a:off x="-131588" y="232014"/>
          <a:ext cx="8988985" cy="609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2 Subtítulo"/>
          <p:cNvSpPr>
            <a:spLocks noGrp="1"/>
          </p:cNvSpPr>
          <p:nvPr/>
        </p:nvSpPr>
        <p:spPr>
          <a:xfrm>
            <a:off x="366888" y="999667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 sz="3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haroni" pitchFamily="2" charset="-79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1">
                  <a:lumMod val="50000"/>
                </a:schemeClr>
              </a:buClr>
            </a:pPr>
            <a:endParaRPr lang="es-ES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9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a 14"/>
          <p:cNvGraphicFramePr/>
          <p:nvPr>
            <p:extLst/>
          </p:nvPr>
        </p:nvGraphicFramePr>
        <p:xfrm>
          <a:off x="4499992" y="476672"/>
          <a:ext cx="6254326" cy="5237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a 2"/>
          <p:cNvGraphicFramePr/>
          <p:nvPr>
            <p:extLst/>
          </p:nvPr>
        </p:nvGraphicFramePr>
        <p:xfrm>
          <a:off x="1259632" y="332656"/>
          <a:ext cx="6874202" cy="5542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2 Subtítulo"/>
          <p:cNvSpPr>
            <a:spLocks noGrp="1"/>
          </p:cNvSpPr>
          <p:nvPr/>
        </p:nvSpPr>
        <p:spPr>
          <a:xfrm>
            <a:off x="366888" y="999667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None/>
              <a:defRPr sz="3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haroni" pitchFamily="2" charset="-79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1">
                  <a:lumMod val="50000"/>
                </a:schemeClr>
              </a:buClr>
            </a:pPr>
            <a:endParaRPr lang="es-ES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9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1254"/>
              </p:ext>
            </p:extLst>
          </p:nvPr>
        </p:nvGraphicFramePr>
        <p:xfrm>
          <a:off x="0" y="260958"/>
          <a:ext cx="9239534" cy="6102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893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818866"/>
          <a:ext cx="8229600" cy="543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34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315</Words>
  <Application>Microsoft Office PowerPoint</Application>
  <PresentationFormat>Presentación en pantalla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Teresa Sedano Toledo</dc:creator>
  <cp:lastModifiedBy>Mariano Palacios García</cp:lastModifiedBy>
  <cp:revision>13</cp:revision>
  <cp:lastPrinted>2016-05-09T23:18:59Z</cp:lastPrinted>
  <dcterms:created xsi:type="dcterms:W3CDTF">2016-05-09T18:11:39Z</dcterms:created>
  <dcterms:modified xsi:type="dcterms:W3CDTF">2016-05-25T17:14:56Z</dcterms:modified>
</cp:coreProperties>
</file>