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1" r:id="rId1"/>
  </p:sldMasterIdLst>
  <p:notesMasterIdLst>
    <p:notesMasterId r:id="rId15"/>
  </p:notesMasterIdLst>
  <p:handoutMasterIdLst>
    <p:handoutMasterId r:id="rId16"/>
  </p:handoutMasterIdLst>
  <p:sldIdLst>
    <p:sldId id="278" r:id="rId2"/>
    <p:sldId id="256" r:id="rId3"/>
    <p:sldId id="285" r:id="rId4"/>
    <p:sldId id="384" r:id="rId5"/>
    <p:sldId id="380" r:id="rId6"/>
    <p:sldId id="393" r:id="rId7"/>
    <p:sldId id="387" r:id="rId8"/>
    <p:sldId id="374" r:id="rId9"/>
    <p:sldId id="389" r:id="rId10"/>
    <p:sldId id="375" r:id="rId11"/>
    <p:sldId id="376" r:id="rId12"/>
    <p:sldId id="396" r:id="rId13"/>
    <p:sldId id="370" r:id="rId14"/>
  </p:sldIdLst>
  <p:sldSz cx="9144000" cy="6858000" type="letter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a Carolina Balderas Valdes" initials="SCBV" lastIdx="19" clrIdx="0">
    <p:extLst>
      <p:ext uri="{19B8F6BF-5375-455C-9EA6-DF929625EA0E}">
        <p15:presenceInfo xmlns:p15="http://schemas.microsoft.com/office/powerpoint/2012/main" userId="S-1-5-21-3000348899-3239382982-1623429162-3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0D626A"/>
    <a:srgbClr val="0BD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50" d="100"/>
          <a:sy n="50" d="100"/>
        </p:scale>
        <p:origin x="972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F967E3-786A-4019-B034-6AF4B1BB1BB3}" type="doc">
      <dgm:prSet loTypeId="urn:microsoft.com/office/officeart/2005/8/layout/process4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974F06C-DDE7-473E-BEA4-A2B4E32C7D5B}">
      <dgm:prSet custT="1"/>
      <dgm:spPr/>
      <dgm:t>
        <a:bodyPr/>
        <a:lstStyle/>
        <a:p>
          <a:pPr algn="ctr" rtl="0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La promoción de la adopción de las “Guías de cumplimiento”.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2F6A3-70C8-4906-B392-C87D356C6F2C}" type="parTrans" cxnId="{78FD251C-E251-4B38-8483-848EA3DDAF7C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27A15E-BD18-4342-9BE4-A82D3DF00D6B}" type="sibTrans" cxnId="{78FD251C-E251-4B38-8483-848EA3DDAF7C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A2C798-6D2B-48F2-8C98-F01A19958318}">
      <dgm:prSet custT="1"/>
      <dgm:spPr/>
      <dgm:t>
        <a:bodyPr/>
        <a:lstStyle/>
        <a:p>
          <a:pPr algn="ctr" rtl="0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El seguimiento al cumplimiento de las obligaciones establecidas en el Título V de la </a:t>
          </a:r>
          <a:r>
            <a:rPr lang="es-MX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LGCG</a:t>
          </a:r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80590F-88FC-43BE-A72C-92A0A8365F18}" type="parTrans" cxnId="{789B31CE-C551-4ECF-A004-022AA6AEFDA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1B9BA9-2752-4BA0-842B-DA76E11FFB01}" type="sibTrans" cxnId="{789B31CE-C551-4ECF-A004-022AA6AEFDA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8EAB62-9521-4EC5-8854-466800B0B25D}">
      <dgm:prSet custT="1"/>
      <dgm:spPr/>
      <dgm:t>
        <a:bodyPr/>
        <a:lstStyle/>
        <a:p>
          <a:pPr algn="ctr" rtl="0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La promoción de la adopción de “</a:t>
          </a:r>
          <a:r>
            <a:rPr lang="es-MX" sz="1200" i="1" dirty="0" smtClean="0">
              <a:latin typeface="Arial" panose="020B0604020202020204" pitchFamily="34" charset="0"/>
              <a:cs typeface="Arial" panose="020B0604020202020204" pitchFamily="34" charset="0"/>
            </a:rPr>
            <a:t>El Reporte de cumplimiento al acuerdo por el que se armoniza la estructura de las Cuentas Públicas”, </a:t>
          </a:r>
          <a:r>
            <a:rPr lang="es-MX" sz="1200" i="0" dirty="0" smtClean="0">
              <a:latin typeface="Arial" panose="020B0604020202020204" pitchFamily="34" charset="0"/>
              <a:cs typeface="Arial" panose="020B0604020202020204" pitchFamily="34" charset="0"/>
            </a:rPr>
            <a:t>para entidades federativas y municipios.</a:t>
          </a:r>
          <a:endParaRPr lang="es-MX" sz="120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B9A161-B5A8-400C-9CD6-4449CD5B4ED9}" type="parTrans" cxnId="{17901719-1508-49F8-9067-4C89452EFF55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A5A0CF-1154-428F-8151-035D51B7C4D6}" type="sibTrans" cxnId="{17901719-1508-49F8-9067-4C89452EFF55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2C11F3-5D48-4FC8-9039-AA0310AC4209}">
      <dgm:prSet custT="1"/>
      <dgm:spPr/>
      <dgm:t>
        <a:bodyPr/>
        <a:lstStyle/>
        <a:p>
          <a:pPr algn="ctr" rtl="0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El diseño de un aplicativo informático que permita la recepción de las Cuentas Públicas.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F7C91-2049-4B6F-BD9F-F9E964381384}" type="parTrans" cxnId="{4290FDF9-644A-4869-ADD5-42835E87D96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B2EA4-5086-4A56-8874-1C6AC1854CFB}" type="sibTrans" cxnId="{4290FDF9-644A-4869-ADD5-42835E87D96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29D6C2-B17A-4269-8EE4-D9D5488B1D34}">
      <dgm:prSet custT="1"/>
      <dgm:spPr/>
      <dgm:t>
        <a:bodyPr/>
        <a:lstStyle/>
        <a:p>
          <a:pPr algn="ctr" rtl="0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La promoción en los municipios con régimen simplificado de la entidad federativa el uso de sistemas de contabilidad desarrollados en forma institucional.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4BB317-6F2A-4C94-A5A7-B6D7DCE8D88B}" type="parTrans" cxnId="{D20FB12A-AF2E-4C6D-B566-E5BDF10430F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A03663-A340-4E98-842F-11B89D3A1531}" type="sibTrans" cxnId="{D20FB12A-AF2E-4C6D-B566-E5BDF10430F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25DC4A-EBF4-45DF-AC95-336BD00D25AF}" type="pres">
      <dgm:prSet presAssocID="{DAF967E3-786A-4019-B034-6AF4B1BB1B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DF9079-00B4-4F3F-AD99-B2D803398771}" type="pres">
      <dgm:prSet presAssocID="{8B29D6C2-B17A-4269-8EE4-D9D5488B1D34}" presName="boxAndChildren" presStyleCnt="0"/>
      <dgm:spPr/>
      <dgm:t>
        <a:bodyPr/>
        <a:lstStyle/>
        <a:p>
          <a:endParaRPr lang="es-MX"/>
        </a:p>
      </dgm:t>
    </dgm:pt>
    <dgm:pt modelId="{C45C51E3-50EC-42F8-8A92-E2E8821184F0}" type="pres">
      <dgm:prSet presAssocID="{8B29D6C2-B17A-4269-8EE4-D9D5488B1D34}" presName="parentTextBox" presStyleLbl="node1" presStyleIdx="0" presStyleCnt="5" custLinFactNeighborX="-437" custLinFactNeighborY="-2212"/>
      <dgm:spPr/>
      <dgm:t>
        <a:bodyPr/>
        <a:lstStyle/>
        <a:p>
          <a:endParaRPr lang="es-MX"/>
        </a:p>
      </dgm:t>
    </dgm:pt>
    <dgm:pt modelId="{9850D26C-8008-4380-870C-E8254B507156}" type="pres">
      <dgm:prSet presAssocID="{D38B2EA4-5086-4A56-8874-1C6AC1854CFB}" presName="sp" presStyleCnt="0"/>
      <dgm:spPr/>
      <dgm:t>
        <a:bodyPr/>
        <a:lstStyle/>
        <a:p>
          <a:endParaRPr lang="es-MX"/>
        </a:p>
      </dgm:t>
    </dgm:pt>
    <dgm:pt modelId="{4070EF2B-50AC-4DD8-9D89-83DD4256D3FB}" type="pres">
      <dgm:prSet presAssocID="{D02C11F3-5D48-4FC8-9039-AA0310AC4209}" presName="arrowAndChildren" presStyleCnt="0"/>
      <dgm:spPr/>
      <dgm:t>
        <a:bodyPr/>
        <a:lstStyle/>
        <a:p>
          <a:endParaRPr lang="es-MX"/>
        </a:p>
      </dgm:t>
    </dgm:pt>
    <dgm:pt modelId="{43B50F0F-CF5F-480C-B597-9EF8E447E995}" type="pres">
      <dgm:prSet presAssocID="{D02C11F3-5D48-4FC8-9039-AA0310AC4209}" presName="parentTextArrow" presStyleLbl="node1" presStyleIdx="1" presStyleCnt="5" custLinFactNeighborX="-437" custLinFactNeighborY="-1438"/>
      <dgm:spPr/>
      <dgm:t>
        <a:bodyPr/>
        <a:lstStyle/>
        <a:p>
          <a:endParaRPr lang="es-MX"/>
        </a:p>
      </dgm:t>
    </dgm:pt>
    <dgm:pt modelId="{D065EC12-A1DB-4BFA-9A1C-95FA332F0200}" type="pres">
      <dgm:prSet presAssocID="{FAA5A0CF-1154-428F-8151-035D51B7C4D6}" presName="sp" presStyleCnt="0"/>
      <dgm:spPr/>
      <dgm:t>
        <a:bodyPr/>
        <a:lstStyle/>
        <a:p>
          <a:endParaRPr lang="es-MX"/>
        </a:p>
      </dgm:t>
    </dgm:pt>
    <dgm:pt modelId="{BB481C9E-5C27-41DC-8801-47E6D497C820}" type="pres">
      <dgm:prSet presAssocID="{148EAB62-9521-4EC5-8854-466800B0B25D}" presName="arrowAndChildren" presStyleCnt="0"/>
      <dgm:spPr/>
      <dgm:t>
        <a:bodyPr/>
        <a:lstStyle/>
        <a:p>
          <a:endParaRPr lang="es-MX"/>
        </a:p>
      </dgm:t>
    </dgm:pt>
    <dgm:pt modelId="{3E841C1B-95FD-4CCF-A951-5F379BCF9CEB}" type="pres">
      <dgm:prSet presAssocID="{148EAB62-9521-4EC5-8854-466800B0B25D}" presName="parentTextArrow" presStyleLbl="node1" presStyleIdx="2" presStyleCnt="5" custLinFactNeighborX="-437" custLinFactNeighborY="-1438"/>
      <dgm:spPr/>
      <dgm:t>
        <a:bodyPr/>
        <a:lstStyle/>
        <a:p>
          <a:endParaRPr lang="es-MX"/>
        </a:p>
      </dgm:t>
    </dgm:pt>
    <dgm:pt modelId="{B7F11FE6-C259-423E-864D-55CC0DE7FA25}" type="pres">
      <dgm:prSet presAssocID="{D21B9BA9-2752-4BA0-842B-DA76E11FFB01}" presName="sp" presStyleCnt="0"/>
      <dgm:spPr/>
      <dgm:t>
        <a:bodyPr/>
        <a:lstStyle/>
        <a:p>
          <a:endParaRPr lang="es-MX"/>
        </a:p>
      </dgm:t>
    </dgm:pt>
    <dgm:pt modelId="{4F398050-D0A9-4C97-9CB4-E8A30A650A2D}" type="pres">
      <dgm:prSet presAssocID="{D9A2C798-6D2B-48F2-8C98-F01A19958318}" presName="arrowAndChildren" presStyleCnt="0"/>
      <dgm:spPr/>
      <dgm:t>
        <a:bodyPr/>
        <a:lstStyle/>
        <a:p>
          <a:endParaRPr lang="es-MX"/>
        </a:p>
      </dgm:t>
    </dgm:pt>
    <dgm:pt modelId="{163B0E35-5FD8-49C4-8CCE-9926EBDF7C70}" type="pres">
      <dgm:prSet presAssocID="{D9A2C798-6D2B-48F2-8C98-F01A19958318}" presName="parentTextArrow" presStyleLbl="node1" presStyleIdx="3" presStyleCnt="5" custLinFactNeighborX="-437" custLinFactNeighborY="-1438"/>
      <dgm:spPr/>
      <dgm:t>
        <a:bodyPr/>
        <a:lstStyle/>
        <a:p>
          <a:endParaRPr lang="es-MX"/>
        </a:p>
      </dgm:t>
    </dgm:pt>
    <dgm:pt modelId="{8419E18B-8F23-4D67-A5C4-30748254EC5C}" type="pres">
      <dgm:prSet presAssocID="{5927A15E-BD18-4342-9BE4-A82D3DF00D6B}" presName="sp" presStyleCnt="0"/>
      <dgm:spPr/>
      <dgm:t>
        <a:bodyPr/>
        <a:lstStyle/>
        <a:p>
          <a:endParaRPr lang="es-MX"/>
        </a:p>
      </dgm:t>
    </dgm:pt>
    <dgm:pt modelId="{11BD98C4-FF05-429A-8522-B09B7CE285A6}" type="pres">
      <dgm:prSet presAssocID="{0974F06C-DDE7-473E-BEA4-A2B4E32C7D5B}" presName="arrowAndChildren" presStyleCnt="0"/>
      <dgm:spPr/>
      <dgm:t>
        <a:bodyPr/>
        <a:lstStyle/>
        <a:p>
          <a:endParaRPr lang="es-MX"/>
        </a:p>
      </dgm:t>
    </dgm:pt>
    <dgm:pt modelId="{96A9407F-4A27-49F0-8F23-F9A48B6FD8CF}" type="pres">
      <dgm:prSet presAssocID="{0974F06C-DDE7-473E-BEA4-A2B4E32C7D5B}" presName="parentTextArrow" presStyleLbl="node1" presStyleIdx="4" presStyleCnt="5" custLinFactNeighborX="-437" custLinFactNeighborY="-1438"/>
      <dgm:spPr/>
      <dgm:t>
        <a:bodyPr/>
        <a:lstStyle/>
        <a:p>
          <a:endParaRPr lang="es-MX"/>
        </a:p>
      </dgm:t>
    </dgm:pt>
  </dgm:ptLst>
  <dgm:cxnLst>
    <dgm:cxn modelId="{0387D14A-834E-461F-A45D-5EA87E73FE21}" type="presOf" srcId="{D02C11F3-5D48-4FC8-9039-AA0310AC4209}" destId="{43B50F0F-CF5F-480C-B597-9EF8E447E995}" srcOrd="0" destOrd="0" presId="urn:microsoft.com/office/officeart/2005/8/layout/process4"/>
    <dgm:cxn modelId="{D20FB12A-AF2E-4C6D-B566-E5BDF10430FF}" srcId="{DAF967E3-786A-4019-B034-6AF4B1BB1BB3}" destId="{8B29D6C2-B17A-4269-8EE4-D9D5488B1D34}" srcOrd="4" destOrd="0" parTransId="{2D4BB317-6F2A-4C94-A5A7-B6D7DCE8D88B}" sibTransId="{D0A03663-A340-4E98-842F-11B89D3A1531}"/>
    <dgm:cxn modelId="{78FD251C-E251-4B38-8483-848EA3DDAF7C}" srcId="{DAF967E3-786A-4019-B034-6AF4B1BB1BB3}" destId="{0974F06C-DDE7-473E-BEA4-A2B4E32C7D5B}" srcOrd="0" destOrd="0" parTransId="{EE22F6A3-70C8-4906-B392-C87D356C6F2C}" sibTransId="{5927A15E-BD18-4342-9BE4-A82D3DF00D6B}"/>
    <dgm:cxn modelId="{4290FDF9-644A-4869-ADD5-42835E87D96F}" srcId="{DAF967E3-786A-4019-B034-6AF4B1BB1BB3}" destId="{D02C11F3-5D48-4FC8-9039-AA0310AC4209}" srcOrd="3" destOrd="0" parTransId="{FE1F7C91-2049-4B6F-BD9F-F9E964381384}" sibTransId="{D38B2EA4-5086-4A56-8874-1C6AC1854CFB}"/>
    <dgm:cxn modelId="{920334CA-8692-4F02-8D78-D87C79670F1C}" type="presOf" srcId="{D9A2C798-6D2B-48F2-8C98-F01A19958318}" destId="{163B0E35-5FD8-49C4-8CCE-9926EBDF7C70}" srcOrd="0" destOrd="0" presId="urn:microsoft.com/office/officeart/2005/8/layout/process4"/>
    <dgm:cxn modelId="{73ABA59C-DCA1-44AB-9D09-2B0AA005FF8B}" type="presOf" srcId="{DAF967E3-786A-4019-B034-6AF4B1BB1BB3}" destId="{0F25DC4A-EBF4-45DF-AC95-336BD00D25AF}" srcOrd="0" destOrd="0" presId="urn:microsoft.com/office/officeart/2005/8/layout/process4"/>
    <dgm:cxn modelId="{789B31CE-C551-4ECF-A004-022AA6AEFDAF}" srcId="{DAF967E3-786A-4019-B034-6AF4B1BB1BB3}" destId="{D9A2C798-6D2B-48F2-8C98-F01A19958318}" srcOrd="1" destOrd="0" parTransId="{1D80590F-88FC-43BE-A72C-92A0A8365F18}" sibTransId="{D21B9BA9-2752-4BA0-842B-DA76E11FFB01}"/>
    <dgm:cxn modelId="{17901719-1508-49F8-9067-4C89452EFF55}" srcId="{DAF967E3-786A-4019-B034-6AF4B1BB1BB3}" destId="{148EAB62-9521-4EC5-8854-466800B0B25D}" srcOrd="2" destOrd="0" parTransId="{75B9A161-B5A8-400C-9CD6-4449CD5B4ED9}" sibTransId="{FAA5A0CF-1154-428F-8151-035D51B7C4D6}"/>
    <dgm:cxn modelId="{FCB79214-48A8-4B33-B070-A9A1D41A22BE}" type="presOf" srcId="{0974F06C-DDE7-473E-BEA4-A2B4E32C7D5B}" destId="{96A9407F-4A27-49F0-8F23-F9A48B6FD8CF}" srcOrd="0" destOrd="0" presId="urn:microsoft.com/office/officeart/2005/8/layout/process4"/>
    <dgm:cxn modelId="{111B9C76-CAAA-4D70-A2E5-15A2111B78A1}" type="presOf" srcId="{8B29D6C2-B17A-4269-8EE4-D9D5488B1D34}" destId="{C45C51E3-50EC-42F8-8A92-E2E8821184F0}" srcOrd="0" destOrd="0" presId="urn:microsoft.com/office/officeart/2005/8/layout/process4"/>
    <dgm:cxn modelId="{850B7251-DBB0-4BB5-A73C-C8DABE9DFA02}" type="presOf" srcId="{148EAB62-9521-4EC5-8854-466800B0B25D}" destId="{3E841C1B-95FD-4CCF-A951-5F379BCF9CEB}" srcOrd="0" destOrd="0" presId="urn:microsoft.com/office/officeart/2005/8/layout/process4"/>
    <dgm:cxn modelId="{04CAD1B7-7748-4587-B741-7A6A3EACF82B}" type="presParOf" srcId="{0F25DC4A-EBF4-45DF-AC95-336BD00D25AF}" destId="{6DDF9079-00B4-4F3F-AD99-B2D803398771}" srcOrd="0" destOrd="0" presId="urn:microsoft.com/office/officeart/2005/8/layout/process4"/>
    <dgm:cxn modelId="{DAC04F1C-DB34-43E7-BA65-620A9915430A}" type="presParOf" srcId="{6DDF9079-00B4-4F3F-AD99-B2D803398771}" destId="{C45C51E3-50EC-42F8-8A92-E2E8821184F0}" srcOrd="0" destOrd="0" presId="urn:microsoft.com/office/officeart/2005/8/layout/process4"/>
    <dgm:cxn modelId="{794FEDFF-A8CA-4D81-BC81-60CC06CB6399}" type="presParOf" srcId="{0F25DC4A-EBF4-45DF-AC95-336BD00D25AF}" destId="{9850D26C-8008-4380-870C-E8254B507156}" srcOrd="1" destOrd="0" presId="urn:microsoft.com/office/officeart/2005/8/layout/process4"/>
    <dgm:cxn modelId="{0244779E-496F-48CB-9726-11A6C0A1CD0D}" type="presParOf" srcId="{0F25DC4A-EBF4-45DF-AC95-336BD00D25AF}" destId="{4070EF2B-50AC-4DD8-9D89-83DD4256D3FB}" srcOrd="2" destOrd="0" presId="urn:microsoft.com/office/officeart/2005/8/layout/process4"/>
    <dgm:cxn modelId="{92F8F637-1B67-48B5-A4EB-36E447DB3337}" type="presParOf" srcId="{4070EF2B-50AC-4DD8-9D89-83DD4256D3FB}" destId="{43B50F0F-CF5F-480C-B597-9EF8E447E995}" srcOrd="0" destOrd="0" presId="urn:microsoft.com/office/officeart/2005/8/layout/process4"/>
    <dgm:cxn modelId="{492C1094-1386-401C-B217-ED10E8D73656}" type="presParOf" srcId="{0F25DC4A-EBF4-45DF-AC95-336BD00D25AF}" destId="{D065EC12-A1DB-4BFA-9A1C-95FA332F0200}" srcOrd="3" destOrd="0" presId="urn:microsoft.com/office/officeart/2005/8/layout/process4"/>
    <dgm:cxn modelId="{C0FD78C3-A55D-4CF5-AB1D-725EDDF549BB}" type="presParOf" srcId="{0F25DC4A-EBF4-45DF-AC95-336BD00D25AF}" destId="{BB481C9E-5C27-41DC-8801-47E6D497C820}" srcOrd="4" destOrd="0" presId="urn:microsoft.com/office/officeart/2005/8/layout/process4"/>
    <dgm:cxn modelId="{88D9DC4C-F8F4-426A-9B23-E7C4764F3839}" type="presParOf" srcId="{BB481C9E-5C27-41DC-8801-47E6D497C820}" destId="{3E841C1B-95FD-4CCF-A951-5F379BCF9CEB}" srcOrd="0" destOrd="0" presId="urn:microsoft.com/office/officeart/2005/8/layout/process4"/>
    <dgm:cxn modelId="{4D72E612-FE6B-4923-A14E-18510F38678C}" type="presParOf" srcId="{0F25DC4A-EBF4-45DF-AC95-336BD00D25AF}" destId="{B7F11FE6-C259-423E-864D-55CC0DE7FA25}" srcOrd="5" destOrd="0" presId="urn:microsoft.com/office/officeart/2005/8/layout/process4"/>
    <dgm:cxn modelId="{F0E48AAE-5009-4A7C-AC2E-F1354FB66821}" type="presParOf" srcId="{0F25DC4A-EBF4-45DF-AC95-336BD00D25AF}" destId="{4F398050-D0A9-4C97-9CB4-E8A30A650A2D}" srcOrd="6" destOrd="0" presId="urn:microsoft.com/office/officeart/2005/8/layout/process4"/>
    <dgm:cxn modelId="{3A5C9459-E5EC-47A0-9AEF-F60F587EB0EE}" type="presParOf" srcId="{4F398050-D0A9-4C97-9CB4-E8A30A650A2D}" destId="{163B0E35-5FD8-49C4-8CCE-9926EBDF7C70}" srcOrd="0" destOrd="0" presId="urn:microsoft.com/office/officeart/2005/8/layout/process4"/>
    <dgm:cxn modelId="{9B32BF42-8F3E-4C92-B9B4-781A5779B400}" type="presParOf" srcId="{0F25DC4A-EBF4-45DF-AC95-336BD00D25AF}" destId="{8419E18B-8F23-4D67-A5C4-30748254EC5C}" srcOrd="7" destOrd="0" presId="urn:microsoft.com/office/officeart/2005/8/layout/process4"/>
    <dgm:cxn modelId="{2BACE152-B316-4BC2-9B53-F0DDF1ECEDD5}" type="presParOf" srcId="{0F25DC4A-EBF4-45DF-AC95-336BD00D25AF}" destId="{11BD98C4-FF05-429A-8522-B09B7CE285A6}" srcOrd="8" destOrd="0" presId="urn:microsoft.com/office/officeart/2005/8/layout/process4"/>
    <dgm:cxn modelId="{97BAA3F3-D612-40EB-A38C-D7395E920B8A}" type="presParOf" srcId="{11BD98C4-FF05-429A-8522-B09B7CE285A6}" destId="{96A9407F-4A27-49F0-8F23-F9A48B6FD8C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F967E3-786A-4019-B034-6AF4B1BB1BB3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974F06C-DDE7-473E-BEA4-A2B4E32C7D5B}">
      <dgm:prSet custT="1"/>
      <dgm:spPr/>
      <dgm:t>
        <a:bodyPr/>
        <a:lstStyle/>
        <a:p>
          <a:pPr algn="ctr" rtl="0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La promoción de la adopción de las “Guías de cumplimiento”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2F6A3-70C8-4906-B392-C87D356C6F2C}" type="parTrans" cxnId="{78FD251C-E251-4B38-8483-848EA3DDAF7C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27A15E-BD18-4342-9BE4-A82D3DF00D6B}" type="sibTrans" cxnId="{78FD251C-E251-4B38-8483-848EA3DDAF7C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A2C798-6D2B-48F2-8C98-F01A19958318}">
      <dgm:prSet custT="1"/>
      <dgm:spPr/>
      <dgm:t>
        <a:bodyPr/>
        <a:lstStyle/>
        <a:p>
          <a:pPr algn="ctr" rtl="0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Seguimiento de título V 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80590F-88FC-43BE-A72C-92A0A8365F18}" type="parTrans" cxnId="{789B31CE-C551-4ECF-A004-022AA6AEFDA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1B9BA9-2752-4BA0-842B-DA76E11FFB01}" type="sibTrans" cxnId="{789B31CE-C551-4ECF-A004-022AA6AEFDA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8EAB62-9521-4EC5-8854-466800B0B25D}">
      <dgm:prSet custT="1"/>
      <dgm:spPr/>
      <dgm:t>
        <a:bodyPr/>
        <a:lstStyle/>
        <a:p>
          <a:pPr algn="ctr" rtl="0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Reporte de Cuentas Públicas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B9A161-B5A8-400C-9CD6-4449CD5B4ED9}" type="parTrans" cxnId="{17901719-1508-49F8-9067-4C89452EFF55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A5A0CF-1154-428F-8151-035D51B7C4D6}" type="sibTrans" cxnId="{17901719-1508-49F8-9067-4C89452EFF55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2C11F3-5D48-4FC8-9039-AA0310AC4209}">
      <dgm:prSet custT="1"/>
      <dgm:spPr/>
      <dgm:t>
        <a:bodyPr/>
        <a:lstStyle/>
        <a:p>
          <a:pPr algn="ctr" rtl="0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Portal de Cuenta Públicas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F7C91-2049-4B6F-BD9F-F9E964381384}" type="parTrans" cxnId="{4290FDF9-644A-4869-ADD5-42835E87D96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B2EA4-5086-4A56-8874-1C6AC1854CFB}" type="sibTrans" cxnId="{4290FDF9-644A-4869-ADD5-42835E87D96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29D6C2-B17A-4269-8EE4-D9D5488B1D34}">
      <dgm:prSet custT="1"/>
      <dgm:spPr/>
      <dgm:t>
        <a:bodyPr/>
        <a:lstStyle/>
        <a:p>
          <a:pPr algn="ctr" rtl="0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Sistemas de Contabilidad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4BB317-6F2A-4C94-A5A7-B6D7DCE8D88B}" type="parTrans" cxnId="{D20FB12A-AF2E-4C6D-B566-E5BDF10430F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A03663-A340-4E98-842F-11B89D3A1531}" type="sibTrans" cxnId="{D20FB12A-AF2E-4C6D-B566-E5BDF10430F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1F09B0-1DE5-428D-8D02-8ABC14793A78}">
      <dgm:prSet custT="1"/>
      <dgm:spPr/>
      <dgm:t>
        <a:bodyPr/>
        <a:lstStyle/>
        <a:p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Oficios exhorto para su aplicación.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49F074-D390-4030-83D3-008307A28823}" type="parTrans" cxnId="{87752F97-F6BC-4E76-8615-C261E6B78D90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FDB2C1-FF2A-4D66-AAE5-895E07226EE8}" type="sibTrans" cxnId="{87752F97-F6BC-4E76-8615-C261E6B78D90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E8FC1-335B-46C7-BA56-CA83522F6BB1}">
      <dgm:prSet custT="1"/>
      <dgm:spPr/>
      <dgm:t>
        <a:bodyPr/>
        <a:lstStyle/>
        <a:p>
          <a:pPr algn="just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Diseño de Portal de Cuentas Públicas (tentativo en septiembre de 2016).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F3524B-9FF9-463F-8295-0201E1F6D1AE}" type="parTrans" cxnId="{FA4CF9E2-3F09-4DCC-A2A9-1E1EAF38A819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AC37B9-6E25-468A-A036-EA6D1955F3B1}" type="sibTrans" cxnId="{FA4CF9E2-3F09-4DCC-A2A9-1E1EAF38A819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AE1F6-54BB-4FDC-8D81-62547AB78777}">
      <dgm:prSet custT="1"/>
      <dgm:spPr/>
      <dgm:t>
        <a:bodyPr/>
        <a:lstStyle/>
        <a:p>
          <a:pPr algn="just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Se aplicó a entidades federativas y se entregó informe al CONAC en septiembre de 2015.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E3FD8-EF07-44E9-9BD7-7F5BBB3164D1}" type="parTrans" cxnId="{F3695D7B-995E-483A-8240-A26521961565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A92FB2-F4F8-4CD8-A5BA-BD9AD6453FF6}" type="sibTrans" cxnId="{F3695D7B-995E-483A-8240-A26521961565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6A7736-9C93-4B4F-B3C8-E5CA35FEBF36}">
      <dgm:prSet custT="1"/>
      <dgm:spPr/>
      <dgm:t>
        <a:bodyPr/>
        <a:lstStyle/>
        <a:p>
          <a:pPr algn="just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Se aplicará guía y reporte para estados y municipios para 2016.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3769F-868A-4F31-9FD3-1D62AB0CE651}" type="parTrans" cxnId="{E17B10C9-2356-410B-AB73-14C5C3346280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4E41DA-D7DD-4515-A4DC-80AD840C4668}" type="sibTrans" cxnId="{E17B10C9-2356-410B-AB73-14C5C3346280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14FB67-AC64-4164-8B9F-F6E65605B32D}">
      <dgm:prSet custT="1"/>
      <dgm:spPr/>
      <dgm:t>
        <a:bodyPr/>
        <a:lstStyle/>
        <a:p>
          <a:pPr algn="l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Diseño del Portal de Cuentas Públicas (funcionando)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49F3BC-52D5-4C3A-9CEF-3AD39908B044}" type="parTrans" cxnId="{AD4DD74F-9D51-4CAA-BD55-E82B39C2B70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7BBCFB-378F-4759-B459-00F9C10BD9A7}" type="sibTrans" cxnId="{AD4DD74F-9D51-4CAA-BD55-E82B39C2B70F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8B3014-DAAB-460F-A0DB-EFD206BE8056}">
      <dgm:prSet custT="1"/>
      <dgm:spPr/>
      <dgm:t>
        <a:bodyPr/>
        <a:lstStyle/>
        <a:p>
          <a:pPr algn="just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Se realizará difusión para cargar cuentas públicas estatales y municipales.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14BF26-966F-483E-BDC8-A7FC47D55DE4}" type="parTrans" cxnId="{59A42C82-A8FE-48E2-B53B-CF0CBA74CB8D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61C7B8-8D0E-45E7-B838-B16E92FC1FDF}" type="sibTrans" cxnId="{59A42C82-A8FE-48E2-B53B-CF0CBA74CB8D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A19839-CB42-474A-B774-66BB55AECC59}">
      <dgm:prSet custT="1"/>
      <dgm:spPr/>
      <dgm:t>
        <a:bodyPr/>
        <a:lstStyle/>
        <a:p>
          <a:pPr algn="just"/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La ASOFIS cuenta con un sistema informático de contabilidad (</a:t>
          </a:r>
          <a:r>
            <a:rPr lang="es-MX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SiMCA</a:t>
          </a:r>
          <a:r>
            <a:rPr lang="es-MX" sz="1200" dirty="0" smtClean="0">
              <a:latin typeface="Arial" panose="020B0604020202020204" pitchFamily="34" charset="0"/>
              <a:cs typeface="Arial" panose="020B0604020202020204" pitchFamily="34" charset="0"/>
            </a:rPr>
            <a:t>) que está disponible en forma gratuita.</a:t>
          </a:r>
          <a:endParaRPr lang="es-MX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2D6FCF-A05C-44AE-86D7-CEB217D572F8}" type="parTrans" cxnId="{3DD54F64-925A-4C14-A376-B7FEBC44C3F4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A806D2-ECEC-494A-8170-10D7A786937E}" type="sibTrans" cxnId="{3DD54F64-925A-4C14-A376-B7FEBC44C3F4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A84C7A-51C2-4827-8AA0-1CA04DB53F79}" type="pres">
      <dgm:prSet presAssocID="{DAF967E3-786A-4019-B034-6AF4B1BB1B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E0E7A32-2398-4E07-B16D-D1A6E3317103}" type="pres">
      <dgm:prSet presAssocID="{0974F06C-DDE7-473E-BEA4-A2B4E32C7D5B}" presName="linNode" presStyleCnt="0"/>
      <dgm:spPr/>
      <dgm:t>
        <a:bodyPr/>
        <a:lstStyle/>
        <a:p>
          <a:endParaRPr lang="es-MX"/>
        </a:p>
      </dgm:t>
    </dgm:pt>
    <dgm:pt modelId="{201A024B-CE25-444A-91FA-5AA4367C1D85}" type="pres">
      <dgm:prSet presAssocID="{0974F06C-DDE7-473E-BEA4-A2B4E32C7D5B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38F687-DCBD-42A8-801D-0F4ADC0DC353}" type="pres">
      <dgm:prSet presAssocID="{0974F06C-DDE7-473E-BEA4-A2B4E32C7D5B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16393E-18E7-49E8-BE97-EF28EB2AEA56}" type="pres">
      <dgm:prSet presAssocID="{5927A15E-BD18-4342-9BE4-A82D3DF00D6B}" presName="spacing" presStyleCnt="0"/>
      <dgm:spPr/>
      <dgm:t>
        <a:bodyPr/>
        <a:lstStyle/>
        <a:p>
          <a:endParaRPr lang="es-MX"/>
        </a:p>
      </dgm:t>
    </dgm:pt>
    <dgm:pt modelId="{5C236F85-9F31-4B4D-9F8A-50D1D2A200E5}" type="pres">
      <dgm:prSet presAssocID="{D9A2C798-6D2B-48F2-8C98-F01A19958318}" presName="linNode" presStyleCnt="0"/>
      <dgm:spPr/>
      <dgm:t>
        <a:bodyPr/>
        <a:lstStyle/>
        <a:p>
          <a:endParaRPr lang="es-MX"/>
        </a:p>
      </dgm:t>
    </dgm:pt>
    <dgm:pt modelId="{1271D379-52B2-4A94-91D5-1E322FF08FEC}" type="pres">
      <dgm:prSet presAssocID="{D9A2C798-6D2B-48F2-8C98-F01A19958318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FB40BE-0A78-4309-B432-6470278407D8}" type="pres">
      <dgm:prSet presAssocID="{D9A2C798-6D2B-48F2-8C98-F01A19958318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6A891E-4EC7-4B46-BE8B-C6543F4A59A6}" type="pres">
      <dgm:prSet presAssocID="{D21B9BA9-2752-4BA0-842B-DA76E11FFB01}" presName="spacing" presStyleCnt="0"/>
      <dgm:spPr/>
      <dgm:t>
        <a:bodyPr/>
        <a:lstStyle/>
        <a:p>
          <a:endParaRPr lang="es-MX"/>
        </a:p>
      </dgm:t>
    </dgm:pt>
    <dgm:pt modelId="{0909FC7F-AA3F-4F6A-8C75-2B7B6D060326}" type="pres">
      <dgm:prSet presAssocID="{148EAB62-9521-4EC5-8854-466800B0B25D}" presName="linNode" presStyleCnt="0"/>
      <dgm:spPr/>
      <dgm:t>
        <a:bodyPr/>
        <a:lstStyle/>
        <a:p>
          <a:endParaRPr lang="es-MX"/>
        </a:p>
      </dgm:t>
    </dgm:pt>
    <dgm:pt modelId="{8DB24D7F-B127-4E05-A816-808421239879}" type="pres">
      <dgm:prSet presAssocID="{148EAB62-9521-4EC5-8854-466800B0B25D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A8286E-8DB7-45E2-B130-FEDBC2160F80}" type="pres">
      <dgm:prSet presAssocID="{148EAB62-9521-4EC5-8854-466800B0B25D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C9FA1E-8A56-40AE-9D62-78BA8799856E}" type="pres">
      <dgm:prSet presAssocID="{FAA5A0CF-1154-428F-8151-035D51B7C4D6}" presName="spacing" presStyleCnt="0"/>
      <dgm:spPr/>
      <dgm:t>
        <a:bodyPr/>
        <a:lstStyle/>
        <a:p>
          <a:endParaRPr lang="es-MX"/>
        </a:p>
      </dgm:t>
    </dgm:pt>
    <dgm:pt modelId="{CEE17089-DBB9-4372-A1A6-CBB3FA5B98A2}" type="pres">
      <dgm:prSet presAssocID="{D02C11F3-5D48-4FC8-9039-AA0310AC4209}" presName="linNode" presStyleCnt="0"/>
      <dgm:spPr/>
      <dgm:t>
        <a:bodyPr/>
        <a:lstStyle/>
        <a:p>
          <a:endParaRPr lang="es-MX"/>
        </a:p>
      </dgm:t>
    </dgm:pt>
    <dgm:pt modelId="{B75E03AD-624B-476F-B90C-1B2D36559290}" type="pres">
      <dgm:prSet presAssocID="{D02C11F3-5D48-4FC8-9039-AA0310AC4209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4A0DAB-1373-4FE4-B542-FAEF4DF126CA}" type="pres">
      <dgm:prSet presAssocID="{D02C11F3-5D48-4FC8-9039-AA0310AC4209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5E751B-198C-4706-8C08-F34A710FEB10}" type="pres">
      <dgm:prSet presAssocID="{D38B2EA4-5086-4A56-8874-1C6AC1854CFB}" presName="spacing" presStyleCnt="0"/>
      <dgm:spPr/>
      <dgm:t>
        <a:bodyPr/>
        <a:lstStyle/>
        <a:p>
          <a:endParaRPr lang="es-MX"/>
        </a:p>
      </dgm:t>
    </dgm:pt>
    <dgm:pt modelId="{69239DA6-D24F-4760-A7FB-5600FD6BD999}" type="pres">
      <dgm:prSet presAssocID="{8B29D6C2-B17A-4269-8EE4-D9D5488B1D34}" presName="linNode" presStyleCnt="0"/>
      <dgm:spPr/>
      <dgm:t>
        <a:bodyPr/>
        <a:lstStyle/>
        <a:p>
          <a:endParaRPr lang="es-MX"/>
        </a:p>
      </dgm:t>
    </dgm:pt>
    <dgm:pt modelId="{D0A34CB0-CF08-42C9-B4A1-AE829A9759DD}" type="pres">
      <dgm:prSet presAssocID="{8B29D6C2-B17A-4269-8EE4-D9D5488B1D34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217E47-EB37-43FB-A2A5-DBE261A0E9E7}" type="pres">
      <dgm:prSet presAssocID="{8B29D6C2-B17A-4269-8EE4-D9D5488B1D34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695D7B-995E-483A-8240-A26521961565}" srcId="{148EAB62-9521-4EC5-8854-466800B0B25D}" destId="{06AAE1F6-54BB-4FDC-8D81-62547AB78777}" srcOrd="0" destOrd="0" parTransId="{4DBE3FD8-EF07-44E9-9BD7-7F5BBB3164D1}" sibTransId="{20A92FB2-F4F8-4CD8-A5BA-BD9AD6453FF6}"/>
    <dgm:cxn modelId="{3DD54F64-925A-4C14-A376-B7FEBC44C3F4}" srcId="{8B29D6C2-B17A-4269-8EE4-D9D5488B1D34}" destId="{C9A19839-CB42-474A-B774-66BB55AECC59}" srcOrd="0" destOrd="0" parTransId="{1C2D6FCF-A05C-44AE-86D7-CEB217D572F8}" sibTransId="{DCA806D2-ECEC-494A-8170-10D7A786937E}"/>
    <dgm:cxn modelId="{59A42C82-A8FE-48E2-B53B-CF0CBA74CB8D}" srcId="{D02C11F3-5D48-4FC8-9039-AA0310AC4209}" destId="{BB8B3014-DAAB-460F-A0DB-EFD206BE8056}" srcOrd="1" destOrd="0" parTransId="{1114BF26-966F-483E-BDC8-A7FC47D55DE4}" sibTransId="{AE61C7B8-8D0E-45E7-B838-B16E92FC1FDF}"/>
    <dgm:cxn modelId="{B1DB0C00-1E5D-4C5C-8EE8-626EDB8835B8}" type="presOf" srcId="{DAF967E3-786A-4019-B034-6AF4B1BB1BB3}" destId="{1FA84C7A-51C2-4827-8AA0-1CA04DB53F79}" srcOrd="0" destOrd="0" presId="urn:microsoft.com/office/officeart/2005/8/layout/vList6"/>
    <dgm:cxn modelId="{789B31CE-C551-4ECF-A004-022AA6AEFDAF}" srcId="{DAF967E3-786A-4019-B034-6AF4B1BB1BB3}" destId="{D9A2C798-6D2B-48F2-8C98-F01A19958318}" srcOrd="1" destOrd="0" parTransId="{1D80590F-88FC-43BE-A72C-92A0A8365F18}" sibTransId="{D21B9BA9-2752-4BA0-842B-DA76E11FFB01}"/>
    <dgm:cxn modelId="{17901719-1508-49F8-9067-4C89452EFF55}" srcId="{DAF967E3-786A-4019-B034-6AF4B1BB1BB3}" destId="{148EAB62-9521-4EC5-8854-466800B0B25D}" srcOrd="2" destOrd="0" parTransId="{75B9A161-B5A8-400C-9CD6-4449CD5B4ED9}" sibTransId="{FAA5A0CF-1154-428F-8151-035D51B7C4D6}"/>
    <dgm:cxn modelId="{1CD51457-BD56-4D32-A76A-9C8DC54D6E15}" type="presOf" srcId="{5614FB67-AC64-4164-8B9F-F6E65605B32D}" destId="{014A0DAB-1373-4FE4-B542-FAEF4DF126CA}" srcOrd="0" destOrd="0" presId="urn:microsoft.com/office/officeart/2005/8/layout/vList6"/>
    <dgm:cxn modelId="{5C332FF5-AE89-491F-88B5-BFD3616F4231}" type="presOf" srcId="{D9A2C798-6D2B-48F2-8C98-F01A19958318}" destId="{1271D379-52B2-4A94-91D5-1E322FF08FEC}" srcOrd="0" destOrd="0" presId="urn:microsoft.com/office/officeart/2005/8/layout/vList6"/>
    <dgm:cxn modelId="{3E0CAB6C-12A5-4E7F-B028-9CFDAACE3B33}" type="presOf" srcId="{06AAE1F6-54BB-4FDC-8D81-62547AB78777}" destId="{BAA8286E-8DB7-45E2-B130-FEDBC2160F80}" srcOrd="0" destOrd="0" presId="urn:microsoft.com/office/officeart/2005/8/layout/vList6"/>
    <dgm:cxn modelId="{38420726-8D05-4A77-9480-BD30AC315913}" type="presOf" srcId="{8B29D6C2-B17A-4269-8EE4-D9D5488B1D34}" destId="{D0A34CB0-CF08-42C9-B4A1-AE829A9759DD}" srcOrd="0" destOrd="0" presId="urn:microsoft.com/office/officeart/2005/8/layout/vList6"/>
    <dgm:cxn modelId="{FA4CF9E2-3F09-4DCC-A2A9-1E1EAF38A819}" srcId="{D9A2C798-6D2B-48F2-8C98-F01A19958318}" destId="{86DE8FC1-335B-46C7-BA56-CA83522F6BB1}" srcOrd="0" destOrd="0" parTransId="{44F3524B-9FF9-463F-8295-0201E1F6D1AE}" sibTransId="{38AC37B9-6E25-468A-A036-EA6D1955F3B1}"/>
    <dgm:cxn modelId="{00CAF25E-8883-482B-96C2-AECD811B84E8}" type="presOf" srcId="{0974F06C-DDE7-473E-BEA4-A2B4E32C7D5B}" destId="{201A024B-CE25-444A-91FA-5AA4367C1D85}" srcOrd="0" destOrd="0" presId="urn:microsoft.com/office/officeart/2005/8/layout/vList6"/>
    <dgm:cxn modelId="{4ED6E545-172C-4925-A6D5-74EB148942B0}" type="presOf" srcId="{148EAB62-9521-4EC5-8854-466800B0B25D}" destId="{8DB24D7F-B127-4E05-A816-808421239879}" srcOrd="0" destOrd="0" presId="urn:microsoft.com/office/officeart/2005/8/layout/vList6"/>
    <dgm:cxn modelId="{38565571-F076-4D8F-B473-4AD668ECCCD7}" type="presOf" srcId="{D02C11F3-5D48-4FC8-9039-AA0310AC4209}" destId="{B75E03AD-624B-476F-B90C-1B2D36559290}" srcOrd="0" destOrd="0" presId="urn:microsoft.com/office/officeart/2005/8/layout/vList6"/>
    <dgm:cxn modelId="{78FD251C-E251-4B38-8483-848EA3DDAF7C}" srcId="{DAF967E3-786A-4019-B034-6AF4B1BB1BB3}" destId="{0974F06C-DDE7-473E-BEA4-A2B4E32C7D5B}" srcOrd="0" destOrd="0" parTransId="{EE22F6A3-70C8-4906-B392-C87D356C6F2C}" sibTransId="{5927A15E-BD18-4342-9BE4-A82D3DF00D6B}"/>
    <dgm:cxn modelId="{E17B10C9-2356-410B-AB73-14C5C3346280}" srcId="{148EAB62-9521-4EC5-8854-466800B0B25D}" destId="{416A7736-9C93-4B4F-B3C8-E5CA35FEBF36}" srcOrd="1" destOrd="0" parTransId="{0063769F-868A-4F31-9FD3-1D62AB0CE651}" sibTransId="{354E41DA-D7DD-4515-A4DC-80AD840C4668}"/>
    <dgm:cxn modelId="{7C0587A2-49CC-4142-BD95-C172893711A5}" type="presOf" srcId="{BB8B3014-DAAB-460F-A0DB-EFD206BE8056}" destId="{014A0DAB-1373-4FE4-B542-FAEF4DF126CA}" srcOrd="0" destOrd="1" presId="urn:microsoft.com/office/officeart/2005/8/layout/vList6"/>
    <dgm:cxn modelId="{3F170F0F-E26E-4673-9753-4CA190D66EE1}" type="presOf" srcId="{C9A19839-CB42-474A-B774-66BB55AECC59}" destId="{1F217E47-EB37-43FB-A2A5-DBE261A0E9E7}" srcOrd="0" destOrd="0" presId="urn:microsoft.com/office/officeart/2005/8/layout/vList6"/>
    <dgm:cxn modelId="{AD661A60-64F9-4F56-8D61-12FB4BB53F4E}" type="presOf" srcId="{BA1F09B0-1DE5-428D-8D02-8ABC14793A78}" destId="{4138F687-DCBD-42A8-801D-0F4ADC0DC353}" srcOrd="0" destOrd="0" presId="urn:microsoft.com/office/officeart/2005/8/layout/vList6"/>
    <dgm:cxn modelId="{4290FDF9-644A-4869-ADD5-42835E87D96F}" srcId="{DAF967E3-786A-4019-B034-6AF4B1BB1BB3}" destId="{D02C11F3-5D48-4FC8-9039-AA0310AC4209}" srcOrd="3" destOrd="0" parTransId="{FE1F7C91-2049-4B6F-BD9F-F9E964381384}" sibTransId="{D38B2EA4-5086-4A56-8874-1C6AC1854CFB}"/>
    <dgm:cxn modelId="{87752F97-F6BC-4E76-8615-C261E6B78D90}" srcId="{0974F06C-DDE7-473E-BEA4-A2B4E32C7D5B}" destId="{BA1F09B0-1DE5-428D-8D02-8ABC14793A78}" srcOrd="0" destOrd="0" parTransId="{9849F074-D390-4030-83D3-008307A28823}" sibTransId="{38FDB2C1-FF2A-4D66-AAE5-895E07226EE8}"/>
    <dgm:cxn modelId="{F7A1A516-0ED5-41B1-BFDB-891E31DEEA79}" type="presOf" srcId="{86DE8FC1-335B-46C7-BA56-CA83522F6BB1}" destId="{BBFB40BE-0A78-4309-B432-6470278407D8}" srcOrd="0" destOrd="0" presId="urn:microsoft.com/office/officeart/2005/8/layout/vList6"/>
    <dgm:cxn modelId="{9013C00C-A8D5-4A5E-8A5C-12F3FCADC995}" type="presOf" srcId="{416A7736-9C93-4B4F-B3C8-E5CA35FEBF36}" destId="{BAA8286E-8DB7-45E2-B130-FEDBC2160F80}" srcOrd="0" destOrd="1" presId="urn:microsoft.com/office/officeart/2005/8/layout/vList6"/>
    <dgm:cxn modelId="{AD4DD74F-9D51-4CAA-BD55-E82B39C2B70F}" srcId="{D02C11F3-5D48-4FC8-9039-AA0310AC4209}" destId="{5614FB67-AC64-4164-8B9F-F6E65605B32D}" srcOrd="0" destOrd="0" parTransId="{EE49F3BC-52D5-4C3A-9CEF-3AD39908B044}" sibTransId="{797BBCFB-378F-4759-B459-00F9C10BD9A7}"/>
    <dgm:cxn modelId="{D20FB12A-AF2E-4C6D-B566-E5BDF10430FF}" srcId="{DAF967E3-786A-4019-B034-6AF4B1BB1BB3}" destId="{8B29D6C2-B17A-4269-8EE4-D9D5488B1D34}" srcOrd="4" destOrd="0" parTransId="{2D4BB317-6F2A-4C94-A5A7-B6D7DCE8D88B}" sibTransId="{D0A03663-A340-4E98-842F-11B89D3A1531}"/>
    <dgm:cxn modelId="{08219F99-6F2E-409D-9D9F-A3AF33A0451B}" type="presParOf" srcId="{1FA84C7A-51C2-4827-8AA0-1CA04DB53F79}" destId="{9E0E7A32-2398-4E07-B16D-D1A6E3317103}" srcOrd="0" destOrd="0" presId="urn:microsoft.com/office/officeart/2005/8/layout/vList6"/>
    <dgm:cxn modelId="{FB3FE464-59B6-45FC-A7CB-E17D455DFA4D}" type="presParOf" srcId="{9E0E7A32-2398-4E07-B16D-D1A6E3317103}" destId="{201A024B-CE25-444A-91FA-5AA4367C1D85}" srcOrd="0" destOrd="0" presId="urn:microsoft.com/office/officeart/2005/8/layout/vList6"/>
    <dgm:cxn modelId="{0BF00BA3-832F-4DF4-BD44-1CD4F081C283}" type="presParOf" srcId="{9E0E7A32-2398-4E07-B16D-D1A6E3317103}" destId="{4138F687-DCBD-42A8-801D-0F4ADC0DC353}" srcOrd="1" destOrd="0" presId="urn:microsoft.com/office/officeart/2005/8/layout/vList6"/>
    <dgm:cxn modelId="{65AF992F-1473-4897-B89A-F72EE3118BB6}" type="presParOf" srcId="{1FA84C7A-51C2-4827-8AA0-1CA04DB53F79}" destId="{A616393E-18E7-49E8-BE97-EF28EB2AEA56}" srcOrd="1" destOrd="0" presId="urn:microsoft.com/office/officeart/2005/8/layout/vList6"/>
    <dgm:cxn modelId="{51E50C2A-B93B-4804-8F29-5F7D1B898AB9}" type="presParOf" srcId="{1FA84C7A-51C2-4827-8AA0-1CA04DB53F79}" destId="{5C236F85-9F31-4B4D-9F8A-50D1D2A200E5}" srcOrd="2" destOrd="0" presId="urn:microsoft.com/office/officeart/2005/8/layout/vList6"/>
    <dgm:cxn modelId="{C7F75638-F255-471C-824F-74F1353D66C6}" type="presParOf" srcId="{5C236F85-9F31-4B4D-9F8A-50D1D2A200E5}" destId="{1271D379-52B2-4A94-91D5-1E322FF08FEC}" srcOrd="0" destOrd="0" presId="urn:microsoft.com/office/officeart/2005/8/layout/vList6"/>
    <dgm:cxn modelId="{C4052FEB-D3AE-4900-8606-8A155B82C397}" type="presParOf" srcId="{5C236F85-9F31-4B4D-9F8A-50D1D2A200E5}" destId="{BBFB40BE-0A78-4309-B432-6470278407D8}" srcOrd="1" destOrd="0" presId="urn:microsoft.com/office/officeart/2005/8/layout/vList6"/>
    <dgm:cxn modelId="{9DC788F2-019F-4836-AD50-CDC6756AF3F8}" type="presParOf" srcId="{1FA84C7A-51C2-4827-8AA0-1CA04DB53F79}" destId="{976A891E-4EC7-4B46-BE8B-C6543F4A59A6}" srcOrd="3" destOrd="0" presId="urn:microsoft.com/office/officeart/2005/8/layout/vList6"/>
    <dgm:cxn modelId="{1F223018-1E73-41F1-A3BB-24D970796622}" type="presParOf" srcId="{1FA84C7A-51C2-4827-8AA0-1CA04DB53F79}" destId="{0909FC7F-AA3F-4F6A-8C75-2B7B6D060326}" srcOrd="4" destOrd="0" presId="urn:microsoft.com/office/officeart/2005/8/layout/vList6"/>
    <dgm:cxn modelId="{62FF9ABB-AF95-4D48-A75C-55D8A529D5B6}" type="presParOf" srcId="{0909FC7F-AA3F-4F6A-8C75-2B7B6D060326}" destId="{8DB24D7F-B127-4E05-A816-808421239879}" srcOrd="0" destOrd="0" presId="urn:microsoft.com/office/officeart/2005/8/layout/vList6"/>
    <dgm:cxn modelId="{E85180DA-5C6A-40D4-A25A-AAB6031D2040}" type="presParOf" srcId="{0909FC7F-AA3F-4F6A-8C75-2B7B6D060326}" destId="{BAA8286E-8DB7-45E2-B130-FEDBC2160F80}" srcOrd="1" destOrd="0" presId="urn:microsoft.com/office/officeart/2005/8/layout/vList6"/>
    <dgm:cxn modelId="{1BE440AB-7486-4966-AA23-ED6DB47B844C}" type="presParOf" srcId="{1FA84C7A-51C2-4827-8AA0-1CA04DB53F79}" destId="{6FC9FA1E-8A56-40AE-9D62-78BA8799856E}" srcOrd="5" destOrd="0" presId="urn:microsoft.com/office/officeart/2005/8/layout/vList6"/>
    <dgm:cxn modelId="{AD2360CA-0942-47AA-9534-C90D454B0E8E}" type="presParOf" srcId="{1FA84C7A-51C2-4827-8AA0-1CA04DB53F79}" destId="{CEE17089-DBB9-4372-A1A6-CBB3FA5B98A2}" srcOrd="6" destOrd="0" presId="urn:microsoft.com/office/officeart/2005/8/layout/vList6"/>
    <dgm:cxn modelId="{25C78366-4538-40A5-9EB9-7224751180F5}" type="presParOf" srcId="{CEE17089-DBB9-4372-A1A6-CBB3FA5B98A2}" destId="{B75E03AD-624B-476F-B90C-1B2D36559290}" srcOrd="0" destOrd="0" presId="urn:microsoft.com/office/officeart/2005/8/layout/vList6"/>
    <dgm:cxn modelId="{FF7D7F8D-FDF7-41E0-AF71-A080FF21F8C9}" type="presParOf" srcId="{CEE17089-DBB9-4372-A1A6-CBB3FA5B98A2}" destId="{014A0DAB-1373-4FE4-B542-FAEF4DF126CA}" srcOrd="1" destOrd="0" presId="urn:microsoft.com/office/officeart/2005/8/layout/vList6"/>
    <dgm:cxn modelId="{740A3D30-9568-405B-990E-A73920662CC0}" type="presParOf" srcId="{1FA84C7A-51C2-4827-8AA0-1CA04DB53F79}" destId="{615E751B-198C-4706-8C08-F34A710FEB10}" srcOrd="7" destOrd="0" presId="urn:microsoft.com/office/officeart/2005/8/layout/vList6"/>
    <dgm:cxn modelId="{A8F80401-A1D7-499F-8DAE-7D598A766F73}" type="presParOf" srcId="{1FA84C7A-51C2-4827-8AA0-1CA04DB53F79}" destId="{69239DA6-D24F-4760-A7FB-5600FD6BD999}" srcOrd="8" destOrd="0" presId="urn:microsoft.com/office/officeart/2005/8/layout/vList6"/>
    <dgm:cxn modelId="{6962D84C-3B9B-42CD-8ABB-B33FB8F78503}" type="presParOf" srcId="{69239DA6-D24F-4760-A7FB-5600FD6BD999}" destId="{D0A34CB0-CF08-42C9-B4A1-AE829A9759DD}" srcOrd="0" destOrd="0" presId="urn:microsoft.com/office/officeart/2005/8/layout/vList6"/>
    <dgm:cxn modelId="{C3844926-391C-4539-9023-33C0CA3DBBB2}" type="presParOf" srcId="{69239DA6-D24F-4760-A7FB-5600FD6BD999}" destId="{1F217E47-EB37-43FB-A2A5-DBE261A0E9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C6D01-B5F3-4AE6-9FDF-55C80108DB1F}" type="doc">
      <dgm:prSet loTypeId="urn:microsoft.com/office/officeart/2008/layout/VerticalCurvedLis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DBCDE89-B914-4F5E-8013-52321CBE969D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Que las entidades federativas y sus entes públicos tengan un mayor y mejor conocimiento de la LGCG y la LDFEFM.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BCAC78-F871-4391-AEE1-A317AAE833E7}" type="parTrans" cxnId="{A61DC998-D0E0-4503-875B-D65EF9114032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1DD256-C3EE-4E95-BC79-03774FA4693D}" type="sibTrans" cxnId="{A61DC998-D0E0-4503-875B-D65EF9114032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879C67-05E3-47B4-A74A-7DAE490BDC89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Mejoras en el Índice de Información Presupuestal Municipal.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EF5EC9-5638-49CE-A9F3-BA0837156970}" type="parTrans" cxnId="{CD15EE45-7672-4933-B2E9-12223D4A6723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236838-47A5-41ED-8EA3-6E1FDB42433D}" type="sibTrans" cxnId="{CD15EE45-7672-4933-B2E9-12223D4A6723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1E6D8E-D4D9-459B-B92F-EB0ACD2F3A6A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Observancia de obligaciones de transparencia en materia de cuentas públicas de las entidades federativas.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90B214-D022-4B34-87CB-6DAE4373E1EE}" type="parTrans" cxnId="{62D1F941-9264-44A4-8B0A-7046D7E558E6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39A49-F357-4001-9906-A5D698E27115}" type="sibTrans" cxnId="{62D1F941-9264-44A4-8B0A-7046D7E558E6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F83DF-86A3-46DF-BB51-6015F429F472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Brindar a los municipios la herramienta </a:t>
          </a:r>
          <a:r>
            <a:rPr lang="es-MX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SiMCA</a:t>
          </a:r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 a fin de que observen las disposiciones de la LGCG.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E1139B-959A-4DB2-A0E7-A49FB60E35F1}" type="parTrans" cxnId="{4308F755-5265-4EC1-AAB9-A4131F1375A6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B7012E-05E1-4D79-B7D4-4D01A09DAF1E}" type="sibTrans" cxnId="{4308F755-5265-4EC1-AAB9-A4131F1375A6}">
      <dgm:prSet/>
      <dgm:spPr/>
      <dgm:t>
        <a:bodyPr/>
        <a:lstStyle/>
        <a:p>
          <a:pPr algn="just"/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EF3DCE-92AF-4D02-81F9-3024DAF7F317}" type="pres">
      <dgm:prSet presAssocID="{B87C6D01-B5F3-4AE6-9FDF-55C80108DB1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B0307D51-A837-41A7-BE09-F1027C795C0F}" type="pres">
      <dgm:prSet presAssocID="{B87C6D01-B5F3-4AE6-9FDF-55C80108DB1F}" presName="Name1" presStyleCnt="0"/>
      <dgm:spPr/>
      <dgm:t>
        <a:bodyPr/>
        <a:lstStyle/>
        <a:p>
          <a:endParaRPr lang="es-MX"/>
        </a:p>
      </dgm:t>
    </dgm:pt>
    <dgm:pt modelId="{332CCB2C-2F7D-4A20-9411-21858EAD64CD}" type="pres">
      <dgm:prSet presAssocID="{B87C6D01-B5F3-4AE6-9FDF-55C80108DB1F}" presName="cycle" presStyleCnt="0"/>
      <dgm:spPr/>
      <dgm:t>
        <a:bodyPr/>
        <a:lstStyle/>
        <a:p>
          <a:endParaRPr lang="es-MX"/>
        </a:p>
      </dgm:t>
    </dgm:pt>
    <dgm:pt modelId="{59DC35E3-155E-471B-B0FA-45E0A681BE38}" type="pres">
      <dgm:prSet presAssocID="{B87C6D01-B5F3-4AE6-9FDF-55C80108DB1F}" presName="srcNode" presStyleLbl="node1" presStyleIdx="0" presStyleCnt="4"/>
      <dgm:spPr/>
      <dgm:t>
        <a:bodyPr/>
        <a:lstStyle/>
        <a:p>
          <a:endParaRPr lang="es-MX"/>
        </a:p>
      </dgm:t>
    </dgm:pt>
    <dgm:pt modelId="{479E0801-AE02-43CA-94DB-204E0DF68782}" type="pres">
      <dgm:prSet presAssocID="{B87C6D01-B5F3-4AE6-9FDF-55C80108DB1F}" presName="conn" presStyleLbl="parChTrans1D2" presStyleIdx="0" presStyleCnt="1"/>
      <dgm:spPr/>
      <dgm:t>
        <a:bodyPr/>
        <a:lstStyle/>
        <a:p>
          <a:endParaRPr lang="es-MX"/>
        </a:p>
      </dgm:t>
    </dgm:pt>
    <dgm:pt modelId="{B57EA09A-6FB0-4ABB-A73D-8D98503398AC}" type="pres">
      <dgm:prSet presAssocID="{B87C6D01-B5F3-4AE6-9FDF-55C80108DB1F}" presName="extraNode" presStyleLbl="node1" presStyleIdx="0" presStyleCnt="4"/>
      <dgm:spPr/>
      <dgm:t>
        <a:bodyPr/>
        <a:lstStyle/>
        <a:p>
          <a:endParaRPr lang="es-MX"/>
        </a:p>
      </dgm:t>
    </dgm:pt>
    <dgm:pt modelId="{D8E956A8-ED43-4F51-A131-E5030FDC25F5}" type="pres">
      <dgm:prSet presAssocID="{B87C6D01-B5F3-4AE6-9FDF-55C80108DB1F}" presName="dstNode" presStyleLbl="node1" presStyleIdx="0" presStyleCnt="4"/>
      <dgm:spPr/>
      <dgm:t>
        <a:bodyPr/>
        <a:lstStyle/>
        <a:p>
          <a:endParaRPr lang="es-MX"/>
        </a:p>
      </dgm:t>
    </dgm:pt>
    <dgm:pt modelId="{AC71C20F-9A10-4049-8E30-4AEF6B9B419A}" type="pres">
      <dgm:prSet presAssocID="{7DBCDE89-B914-4F5E-8013-52321CBE969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AE244A-E12E-4935-AA51-03E7F55797ED}" type="pres">
      <dgm:prSet presAssocID="{7DBCDE89-B914-4F5E-8013-52321CBE969D}" presName="accent_1" presStyleCnt="0"/>
      <dgm:spPr/>
      <dgm:t>
        <a:bodyPr/>
        <a:lstStyle/>
        <a:p>
          <a:endParaRPr lang="es-MX"/>
        </a:p>
      </dgm:t>
    </dgm:pt>
    <dgm:pt modelId="{DE72C491-E9E3-446A-81B2-446D7B008A09}" type="pres">
      <dgm:prSet presAssocID="{7DBCDE89-B914-4F5E-8013-52321CBE969D}" presName="accentRepeatNode" presStyleLbl="solidFgAcc1" presStyleIdx="0" presStyleCnt="4"/>
      <dgm:spPr/>
      <dgm:t>
        <a:bodyPr/>
        <a:lstStyle/>
        <a:p>
          <a:endParaRPr lang="es-MX"/>
        </a:p>
      </dgm:t>
    </dgm:pt>
    <dgm:pt modelId="{D8BA670A-1900-4EA8-8364-9F4C1EEA36C8}" type="pres">
      <dgm:prSet presAssocID="{9D879C67-05E3-47B4-A74A-7DAE490BDC8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BB53F3-D3CA-4583-9E99-B0A30349F6E1}" type="pres">
      <dgm:prSet presAssocID="{9D879C67-05E3-47B4-A74A-7DAE490BDC89}" presName="accent_2" presStyleCnt="0"/>
      <dgm:spPr/>
      <dgm:t>
        <a:bodyPr/>
        <a:lstStyle/>
        <a:p>
          <a:endParaRPr lang="es-MX"/>
        </a:p>
      </dgm:t>
    </dgm:pt>
    <dgm:pt modelId="{7F281428-41E8-4456-AA5A-5B4D24BA00EA}" type="pres">
      <dgm:prSet presAssocID="{9D879C67-05E3-47B4-A74A-7DAE490BDC89}" presName="accentRepeatNode" presStyleLbl="solidFgAcc1" presStyleIdx="1" presStyleCnt="4"/>
      <dgm:spPr/>
      <dgm:t>
        <a:bodyPr/>
        <a:lstStyle/>
        <a:p>
          <a:endParaRPr lang="es-MX"/>
        </a:p>
      </dgm:t>
    </dgm:pt>
    <dgm:pt modelId="{C8EA2897-B0B7-4C32-B8E7-C1CFF925C680}" type="pres">
      <dgm:prSet presAssocID="{B51E6D8E-D4D9-459B-B92F-EB0ACD2F3A6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10F6F1-93FD-40EC-8FB4-D28D041DFAFC}" type="pres">
      <dgm:prSet presAssocID="{B51E6D8E-D4D9-459B-B92F-EB0ACD2F3A6A}" presName="accent_3" presStyleCnt="0"/>
      <dgm:spPr/>
      <dgm:t>
        <a:bodyPr/>
        <a:lstStyle/>
        <a:p>
          <a:endParaRPr lang="es-MX"/>
        </a:p>
      </dgm:t>
    </dgm:pt>
    <dgm:pt modelId="{00BCEF32-D827-4A76-8DBE-089A3B32478B}" type="pres">
      <dgm:prSet presAssocID="{B51E6D8E-D4D9-459B-B92F-EB0ACD2F3A6A}" presName="accentRepeatNode" presStyleLbl="solidFgAcc1" presStyleIdx="2" presStyleCnt="4"/>
      <dgm:spPr/>
      <dgm:t>
        <a:bodyPr/>
        <a:lstStyle/>
        <a:p>
          <a:endParaRPr lang="es-MX"/>
        </a:p>
      </dgm:t>
    </dgm:pt>
    <dgm:pt modelId="{9451CF1B-FC5A-404E-8409-ED5CEFBC5FEB}" type="pres">
      <dgm:prSet presAssocID="{57AF83DF-86A3-46DF-BB51-6015F429F47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DAD561-BDDB-4746-AE47-618B64F7DFD4}" type="pres">
      <dgm:prSet presAssocID="{57AF83DF-86A3-46DF-BB51-6015F429F472}" presName="accent_4" presStyleCnt="0"/>
      <dgm:spPr/>
      <dgm:t>
        <a:bodyPr/>
        <a:lstStyle/>
        <a:p>
          <a:endParaRPr lang="es-MX"/>
        </a:p>
      </dgm:t>
    </dgm:pt>
    <dgm:pt modelId="{FA5207A7-73F5-4E5E-9FED-42885ED41A77}" type="pres">
      <dgm:prSet presAssocID="{57AF83DF-86A3-46DF-BB51-6015F429F472}" presName="accentRepeatNode" presStyleLbl="solidFgAcc1" presStyleIdx="3" presStyleCnt="4"/>
      <dgm:spPr/>
      <dgm:t>
        <a:bodyPr/>
        <a:lstStyle/>
        <a:p>
          <a:endParaRPr lang="es-MX"/>
        </a:p>
      </dgm:t>
    </dgm:pt>
  </dgm:ptLst>
  <dgm:cxnLst>
    <dgm:cxn modelId="{332C6410-6196-4486-B6E8-6F44CC32C9E0}" type="presOf" srcId="{57AF83DF-86A3-46DF-BB51-6015F429F472}" destId="{9451CF1B-FC5A-404E-8409-ED5CEFBC5FEB}" srcOrd="0" destOrd="0" presId="urn:microsoft.com/office/officeart/2008/layout/VerticalCurvedList"/>
    <dgm:cxn modelId="{CD15EE45-7672-4933-B2E9-12223D4A6723}" srcId="{B87C6D01-B5F3-4AE6-9FDF-55C80108DB1F}" destId="{9D879C67-05E3-47B4-A74A-7DAE490BDC89}" srcOrd="1" destOrd="0" parTransId="{28EF5EC9-5638-49CE-A9F3-BA0837156970}" sibTransId="{4E236838-47A5-41ED-8EA3-6E1FDB42433D}"/>
    <dgm:cxn modelId="{4308F755-5265-4EC1-AAB9-A4131F1375A6}" srcId="{B87C6D01-B5F3-4AE6-9FDF-55C80108DB1F}" destId="{57AF83DF-86A3-46DF-BB51-6015F429F472}" srcOrd="3" destOrd="0" parTransId="{6FE1139B-959A-4DB2-A0E7-A49FB60E35F1}" sibTransId="{E4B7012E-05E1-4D79-B7D4-4D01A09DAF1E}"/>
    <dgm:cxn modelId="{62D1F941-9264-44A4-8B0A-7046D7E558E6}" srcId="{B87C6D01-B5F3-4AE6-9FDF-55C80108DB1F}" destId="{B51E6D8E-D4D9-459B-B92F-EB0ACD2F3A6A}" srcOrd="2" destOrd="0" parTransId="{AE90B214-D022-4B34-87CB-6DAE4373E1EE}" sibTransId="{69839A49-F357-4001-9906-A5D698E27115}"/>
    <dgm:cxn modelId="{2E644C41-C703-4AC4-9BF8-1803E0EE6578}" type="presOf" srcId="{B87C6D01-B5F3-4AE6-9FDF-55C80108DB1F}" destId="{62EF3DCE-92AF-4D02-81F9-3024DAF7F317}" srcOrd="0" destOrd="0" presId="urn:microsoft.com/office/officeart/2008/layout/VerticalCurvedList"/>
    <dgm:cxn modelId="{68AEBAF4-C137-439E-B880-8795FB53896D}" type="presOf" srcId="{9D879C67-05E3-47B4-A74A-7DAE490BDC89}" destId="{D8BA670A-1900-4EA8-8364-9F4C1EEA36C8}" srcOrd="0" destOrd="0" presId="urn:microsoft.com/office/officeart/2008/layout/VerticalCurvedList"/>
    <dgm:cxn modelId="{D581B2BD-AAA8-4AFD-BFD9-99811A548D5F}" type="presOf" srcId="{7DBCDE89-B914-4F5E-8013-52321CBE969D}" destId="{AC71C20F-9A10-4049-8E30-4AEF6B9B419A}" srcOrd="0" destOrd="0" presId="urn:microsoft.com/office/officeart/2008/layout/VerticalCurvedList"/>
    <dgm:cxn modelId="{A61DC998-D0E0-4503-875B-D65EF9114032}" srcId="{B87C6D01-B5F3-4AE6-9FDF-55C80108DB1F}" destId="{7DBCDE89-B914-4F5E-8013-52321CBE969D}" srcOrd="0" destOrd="0" parTransId="{9ABCAC78-F871-4391-AEE1-A317AAE833E7}" sibTransId="{1D1DD256-C3EE-4E95-BC79-03774FA4693D}"/>
    <dgm:cxn modelId="{2940A4FD-A8BA-4261-A537-AC7FB6DF04BA}" type="presOf" srcId="{B51E6D8E-D4D9-459B-B92F-EB0ACD2F3A6A}" destId="{C8EA2897-B0B7-4C32-B8E7-C1CFF925C680}" srcOrd="0" destOrd="0" presId="urn:microsoft.com/office/officeart/2008/layout/VerticalCurvedList"/>
    <dgm:cxn modelId="{781CA7D8-80B2-4105-8371-AEF05C7C7D4D}" type="presOf" srcId="{1D1DD256-C3EE-4E95-BC79-03774FA4693D}" destId="{479E0801-AE02-43CA-94DB-204E0DF68782}" srcOrd="0" destOrd="0" presId="urn:microsoft.com/office/officeart/2008/layout/VerticalCurvedList"/>
    <dgm:cxn modelId="{F67AB090-B607-4D28-8DD9-53318D18B9A2}" type="presParOf" srcId="{62EF3DCE-92AF-4D02-81F9-3024DAF7F317}" destId="{B0307D51-A837-41A7-BE09-F1027C795C0F}" srcOrd="0" destOrd="0" presId="urn:microsoft.com/office/officeart/2008/layout/VerticalCurvedList"/>
    <dgm:cxn modelId="{C9D23494-39DF-49FD-A736-E03DFF73408D}" type="presParOf" srcId="{B0307D51-A837-41A7-BE09-F1027C795C0F}" destId="{332CCB2C-2F7D-4A20-9411-21858EAD64CD}" srcOrd="0" destOrd="0" presId="urn:microsoft.com/office/officeart/2008/layout/VerticalCurvedList"/>
    <dgm:cxn modelId="{1B3E0A39-0D70-429F-AAF5-7A1458DCEC03}" type="presParOf" srcId="{332CCB2C-2F7D-4A20-9411-21858EAD64CD}" destId="{59DC35E3-155E-471B-B0FA-45E0A681BE38}" srcOrd="0" destOrd="0" presId="urn:microsoft.com/office/officeart/2008/layout/VerticalCurvedList"/>
    <dgm:cxn modelId="{7BCFB32B-094E-4DB6-B735-EB4B1F4702F3}" type="presParOf" srcId="{332CCB2C-2F7D-4A20-9411-21858EAD64CD}" destId="{479E0801-AE02-43CA-94DB-204E0DF68782}" srcOrd="1" destOrd="0" presId="urn:microsoft.com/office/officeart/2008/layout/VerticalCurvedList"/>
    <dgm:cxn modelId="{76F5E575-843B-4F37-BA81-907C855DBCB1}" type="presParOf" srcId="{332CCB2C-2F7D-4A20-9411-21858EAD64CD}" destId="{B57EA09A-6FB0-4ABB-A73D-8D98503398AC}" srcOrd="2" destOrd="0" presId="urn:microsoft.com/office/officeart/2008/layout/VerticalCurvedList"/>
    <dgm:cxn modelId="{C5FA8122-F467-4596-A7AD-8107F774EBE0}" type="presParOf" srcId="{332CCB2C-2F7D-4A20-9411-21858EAD64CD}" destId="{D8E956A8-ED43-4F51-A131-E5030FDC25F5}" srcOrd="3" destOrd="0" presId="urn:microsoft.com/office/officeart/2008/layout/VerticalCurvedList"/>
    <dgm:cxn modelId="{23B4B7BC-0A32-4CE0-9B4C-F617195F34E7}" type="presParOf" srcId="{B0307D51-A837-41A7-BE09-F1027C795C0F}" destId="{AC71C20F-9A10-4049-8E30-4AEF6B9B419A}" srcOrd="1" destOrd="0" presId="urn:microsoft.com/office/officeart/2008/layout/VerticalCurvedList"/>
    <dgm:cxn modelId="{E17CD1E0-AAE9-478D-A9EF-61F20F94C999}" type="presParOf" srcId="{B0307D51-A837-41A7-BE09-F1027C795C0F}" destId="{80AE244A-E12E-4935-AA51-03E7F55797ED}" srcOrd="2" destOrd="0" presId="urn:microsoft.com/office/officeart/2008/layout/VerticalCurvedList"/>
    <dgm:cxn modelId="{5F3BA7FE-A32A-477F-B598-380F22195268}" type="presParOf" srcId="{80AE244A-E12E-4935-AA51-03E7F55797ED}" destId="{DE72C491-E9E3-446A-81B2-446D7B008A09}" srcOrd="0" destOrd="0" presId="urn:microsoft.com/office/officeart/2008/layout/VerticalCurvedList"/>
    <dgm:cxn modelId="{33334A10-45AB-4F04-9DF5-1580D2506BC9}" type="presParOf" srcId="{B0307D51-A837-41A7-BE09-F1027C795C0F}" destId="{D8BA670A-1900-4EA8-8364-9F4C1EEA36C8}" srcOrd="3" destOrd="0" presId="urn:microsoft.com/office/officeart/2008/layout/VerticalCurvedList"/>
    <dgm:cxn modelId="{ED051EF4-6B84-4F29-A154-CB34AB8503FD}" type="presParOf" srcId="{B0307D51-A837-41A7-BE09-F1027C795C0F}" destId="{B6BB53F3-D3CA-4583-9E99-B0A30349F6E1}" srcOrd="4" destOrd="0" presId="urn:microsoft.com/office/officeart/2008/layout/VerticalCurvedList"/>
    <dgm:cxn modelId="{96F7C6BB-4FAF-4953-8E18-5C351756BDBE}" type="presParOf" srcId="{B6BB53F3-D3CA-4583-9E99-B0A30349F6E1}" destId="{7F281428-41E8-4456-AA5A-5B4D24BA00EA}" srcOrd="0" destOrd="0" presId="urn:microsoft.com/office/officeart/2008/layout/VerticalCurvedList"/>
    <dgm:cxn modelId="{EB3D713C-D65E-414A-A236-756CC7DAF434}" type="presParOf" srcId="{B0307D51-A837-41A7-BE09-F1027C795C0F}" destId="{C8EA2897-B0B7-4C32-B8E7-C1CFF925C680}" srcOrd="5" destOrd="0" presId="urn:microsoft.com/office/officeart/2008/layout/VerticalCurvedList"/>
    <dgm:cxn modelId="{ACF4E209-04D1-497F-82BA-DC6470D36280}" type="presParOf" srcId="{B0307D51-A837-41A7-BE09-F1027C795C0F}" destId="{D610F6F1-93FD-40EC-8FB4-D28D041DFAFC}" srcOrd="6" destOrd="0" presId="urn:microsoft.com/office/officeart/2008/layout/VerticalCurvedList"/>
    <dgm:cxn modelId="{327BBA8C-1952-4D80-B75B-454FF415B679}" type="presParOf" srcId="{D610F6F1-93FD-40EC-8FB4-D28D041DFAFC}" destId="{00BCEF32-D827-4A76-8DBE-089A3B32478B}" srcOrd="0" destOrd="0" presId="urn:microsoft.com/office/officeart/2008/layout/VerticalCurvedList"/>
    <dgm:cxn modelId="{A407D138-5B28-483E-B12B-E003EB3E4778}" type="presParOf" srcId="{B0307D51-A837-41A7-BE09-F1027C795C0F}" destId="{9451CF1B-FC5A-404E-8409-ED5CEFBC5FEB}" srcOrd="7" destOrd="0" presId="urn:microsoft.com/office/officeart/2008/layout/VerticalCurvedList"/>
    <dgm:cxn modelId="{02C0A32E-C2F4-4094-ACDC-2B9B5C110F03}" type="presParOf" srcId="{B0307D51-A837-41A7-BE09-F1027C795C0F}" destId="{D1DAD561-BDDB-4746-AE47-618B64F7DFD4}" srcOrd="8" destOrd="0" presId="urn:microsoft.com/office/officeart/2008/layout/VerticalCurvedList"/>
    <dgm:cxn modelId="{1F0A4834-C56A-47A4-82AF-0A3B61E6E6E6}" type="presParOf" srcId="{D1DAD561-BDDB-4746-AE47-618B64F7DFD4}" destId="{FA5207A7-73F5-4E5E-9FED-42885ED41A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C96AB3-784E-49C7-AD34-8989591B9A07}" type="doc">
      <dgm:prSet loTypeId="urn:microsoft.com/office/officeart/2008/layout/VerticalCircleList" loCatId="list" qsTypeId="urn:microsoft.com/office/officeart/2005/8/quickstyle/3d4" qsCatId="3D" csTypeId="urn:microsoft.com/office/officeart/2005/8/colors/colorful1" csCatId="colorful" phldr="1"/>
      <dgm:spPr/>
    </dgm:pt>
    <dgm:pt modelId="{4E3C75CF-4081-44DD-98EB-1782E3AC5AFC}">
      <dgm:prSet phldrT="[Texto]" custT="1"/>
      <dgm:spPr/>
      <dgm:t>
        <a:bodyPr/>
        <a:lstStyle/>
        <a:p>
          <a:pPr algn="just">
            <a:lnSpc>
              <a:spcPct val="100000"/>
            </a:lnSpc>
          </a:pPr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Promover la aplicación de la guía de cumplimiento y el reporte de cuentas públicas a las entidades federativas. 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E1711F-5DBE-434C-8A8F-5A40B6A9FA46}" type="parTrans" cxnId="{BF176C1A-40A7-46EF-9CF2-E4DD78991F7C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48D6C2-5991-40BE-91F2-587CEFA5D789}" type="sibTrans" cxnId="{BF176C1A-40A7-46EF-9CF2-E4DD78991F7C}">
      <dgm:prSet custT="1"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BB2F0E-9C03-481C-85A7-56DB7C060B96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Enviar al CONAC el resultado del reporte de las entidades federativas a más tardar el día 31 de agosto de 2016.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430456-EAF6-4E67-95DF-B84FEF72EF73}" type="parTrans" cxnId="{29507133-4FC8-43CB-8BC0-48516E8819A2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3229FE-1084-4EF1-A609-35F088FD352D}" type="sibTrans" cxnId="{29507133-4FC8-43CB-8BC0-48516E8819A2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A9F84E-56B2-40F9-BD32-832D76804420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Brindar a los municipios de las entidades federativas la herramienta informática </a:t>
          </a:r>
          <a:r>
            <a:rPr lang="es-MX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SiMCA</a:t>
          </a:r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 para su implementación a fin de que observen puntualmente las disposiciones de la </a:t>
          </a:r>
          <a:r>
            <a:rPr lang="es-MX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LGCG</a:t>
          </a:r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F2C5F8-0175-4163-9460-0C15FA289D34}" type="parTrans" cxnId="{CD7EB274-B057-4CCB-A2B9-0D051CD392D0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9D8CCB-D637-4007-AE54-EF445383B882}" type="sibTrans" cxnId="{CD7EB274-B057-4CCB-A2B9-0D051CD392D0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DFB6A1-610D-4D61-BEF2-6B3D16BCEF85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ES_tradnl" sz="1600" dirty="0" smtClean="0">
              <a:latin typeface="Arial" panose="020B0604020202020204" pitchFamily="34" charset="0"/>
              <a:cs typeface="Arial" panose="020B0604020202020204" pitchFamily="34" charset="0"/>
            </a:rPr>
            <a:t>Colaborar en la actualización de las guías de cumplimiento y del reporte de cumplimiento del ámbito municipal.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AB9B1B-D08F-48DB-8DAF-5403214CA9C5}" type="parTrans" cxnId="{0AF8BBA3-DAEF-406E-8BFB-56AC41D9717B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660D89-BDD8-4AE3-829B-864DF70B0619}" type="sibTrans" cxnId="{0AF8BBA3-DAEF-406E-8BFB-56AC41D9717B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76A476-E890-4C36-A9F4-85A255D0E3D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Promover la utilización del Portal de Cuentas Públicas de la ASOFIS,  así como de la plataforma que para tal efecto determine la SHCP.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A93717-51D8-4181-A7C8-C00303E14F75}" type="parTrans" cxnId="{D26120ED-F664-4624-86B7-D2FD9C55CB63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34C7C0-BD5C-4B13-841E-7077EAC88EF9}" type="sibTrans" cxnId="{D26120ED-F664-4624-86B7-D2FD9C55CB63}">
      <dgm:prSet/>
      <dgm:spPr/>
      <dgm:t>
        <a:bodyPr/>
        <a:lstStyle/>
        <a:p>
          <a:pPr>
            <a:lnSpc>
              <a:spcPct val="100000"/>
            </a:lnSpc>
          </a:pPr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9F11BA-8861-4D3B-B1D9-984BF9991509}" type="pres">
      <dgm:prSet presAssocID="{8BC96AB3-784E-49C7-AD34-8989591B9A07}" presName="Name0" presStyleCnt="0">
        <dgm:presLayoutVars>
          <dgm:dir/>
        </dgm:presLayoutVars>
      </dgm:prSet>
      <dgm:spPr/>
    </dgm:pt>
    <dgm:pt modelId="{54F7A88D-763F-4555-8A87-7715A906CB33}" type="pres">
      <dgm:prSet presAssocID="{4E3C75CF-4081-44DD-98EB-1782E3AC5AFC}" presName="noChildren" presStyleCnt="0"/>
      <dgm:spPr/>
    </dgm:pt>
    <dgm:pt modelId="{DF05CB18-7DB6-4821-B042-C47B07A06BB2}" type="pres">
      <dgm:prSet presAssocID="{4E3C75CF-4081-44DD-98EB-1782E3AC5AFC}" presName="gap" presStyleCnt="0"/>
      <dgm:spPr/>
    </dgm:pt>
    <dgm:pt modelId="{52E26AB1-6ABB-4349-8454-F31A325511F5}" type="pres">
      <dgm:prSet presAssocID="{4E3C75CF-4081-44DD-98EB-1782E3AC5AFC}" presName="medCircle2" presStyleLbl="vennNode1" presStyleIdx="0" presStyleCnt="5" custLinFactX="-8540" custLinFactNeighborX="-100000"/>
      <dgm:spPr/>
    </dgm:pt>
    <dgm:pt modelId="{86FAA2CE-27D5-44B4-BC08-E616A2B391EE}" type="pres">
      <dgm:prSet presAssocID="{4E3C75CF-4081-44DD-98EB-1782E3AC5AFC}" presName="txLvlOnly1" presStyleLbl="revTx" presStyleIdx="0" presStyleCnt="5" custScaleX="134461" custLinFactNeighborX="8031"/>
      <dgm:spPr/>
      <dgm:t>
        <a:bodyPr/>
        <a:lstStyle/>
        <a:p>
          <a:endParaRPr lang="es-MX"/>
        </a:p>
      </dgm:t>
    </dgm:pt>
    <dgm:pt modelId="{F320D8BF-F048-488A-894B-0325E4FF5B2E}" type="pres">
      <dgm:prSet presAssocID="{C5BB2F0E-9C03-481C-85A7-56DB7C060B96}" presName="noChildren" presStyleCnt="0"/>
      <dgm:spPr/>
    </dgm:pt>
    <dgm:pt modelId="{CA5D0813-3AEB-440E-B2F2-6E38F730E7EE}" type="pres">
      <dgm:prSet presAssocID="{C5BB2F0E-9C03-481C-85A7-56DB7C060B96}" presName="gap" presStyleCnt="0"/>
      <dgm:spPr/>
    </dgm:pt>
    <dgm:pt modelId="{5F2C96AF-D3C8-4033-A669-28C843AFD114}" type="pres">
      <dgm:prSet presAssocID="{C5BB2F0E-9C03-481C-85A7-56DB7C060B96}" presName="medCircle2" presStyleLbl="vennNode1" presStyleIdx="1" presStyleCnt="5" custLinFactX="-8540" custLinFactNeighborX="-100000"/>
      <dgm:spPr/>
    </dgm:pt>
    <dgm:pt modelId="{CA665975-74B9-4F9F-AAFC-8A495D2610D3}" type="pres">
      <dgm:prSet presAssocID="{C5BB2F0E-9C03-481C-85A7-56DB7C060B96}" presName="txLvlOnly1" presStyleLbl="revTx" presStyleIdx="1" presStyleCnt="5" custScaleX="134461" custLinFactNeighborX="8031"/>
      <dgm:spPr/>
      <dgm:t>
        <a:bodyPr/>
        <a:lstStyle/>
        <a:p>
          <a:endParaRPr lang="es-MX"/>
        </a:p>
      </dgm:t>
    </dgm:pt>
    <dgm:pt modelId="{1F4E7EA4-735C-4629-99C9-A3DF557BDC25}" type="pres">
      <dgm:prSet presAssocID="{87A9F84E-56B2-40F9-BD32-832D76804420}" presName="noChildren" presStyleCnt="0"/>
      <dgm:spPr/>
    </dgm:pt>
    <dgm:pt modelId="{DB93DACD-95D2-42BF-9D51-BDAE3E98C8C8}" type="pres">
      <dgm:prSet presAssocID="{87A9F84E-56B2-40F9-BD32-832D76804420}" presName="gap" presStyleCnt="0"/>
      <dgm:spPr/>
    </dgm:pt>
    <dgm:pt modelId="{19BB85FF-C5C5-42BC-9531-9E0A67E3DDED}" type="pres">
      <dgm:prSet presAssocID="{87A9F84E-56B2-40F9-BD32-832D76804420}" presName="medCircle2" presStyleLbl="vennNode1" presStyleIdx="2" presStyleCnt="5" custLinFactX="-8540" custLinFactNeighborX="-100000"/>
      <dgm:spPr/>
    </dgm:pt>
    <dgm:pt modelId="{4F117A0B-C0EC-4758-B711-9B6F30C4DC09}" type="pres">
      <dgm:prSet presAssocID="{87A9F84E-56B2-40F9-BD32-832D76804420}" presName="txLvlOnly1" presStyleLbl="revTx" presStyleIdx="2" presStyleCnt="5" custScaleX="134461" custLinFactNeighborX="8031"/>
      <dgm:spPr/>
      <dgm:t>
        <a:bodyPr/>
        <a:lstStyle/>
        <a:p>
          <a:endParaRPr lang="es-MX"/>
        </a:p>
      </dgm:t>
    </dgm:pt>
    <dgm:pt modelId="{3F5F5FBC-F06C-4818-8061-E9DDF45B78FB}" type="pres">
      <dgm:prSet presAssocID="{C3DFB6A1-610D-4D61-BEF2-6B3D16BCEF85}" presName="noChildren" presStyleCnt="0"/>
      <dgm:spPr/>
    </dgm:pt>
    <dgm:pt modelId="{76C4106D-14E9-4BF6-AE45-E1E5ABF2F5F5}" type="pres">
      <dgm:prSet presAssocID="{C3DFB6A1-610D-4D61-BEF2-6B3D16BCEF85}" presName="gap" presStyleCnt="0"/>
      <dgm:spPr/>
    </dgm:pt>
    <dgm:pt modelId="{E50434DF-A64D-4818-A2A6-EA2CA48573C6}" type="pres">
      <dgm:prSet presAssocID="{C3DFB6A1-610D-4D61-BEF2-6B3D16BCEF85}" presName="medCircle2" presStyleLbl="vennNode1" presStyleIdx="3" presStyleCnt="5" custLinFactX="-8540" custLinFactNeighborX="-100000"/>
      <dgm:spPr/>
    </dgm:pt>
    <dgm:pt modelId="{9F2090B5-B863-4258-BC35-7EEEC1193BDE}" type="pres">
      <dgm:prSet presAssocID="{C3DFB6A1-610D-4D61-BEF2-6B3D16BCEF85}" presName="txLvlOnly1" presStyleLbl="revTx" presStyleIdx="3" presStyleCnt="5" custScaleX="134461" custLinFactNeighborX="8031"/>
      <dgm:spPr/>
      <dgm:t>
        <a:bodyPr/>
        <a:lstStyle/>
        <a:p>
          <a:endParaRPr lang="es-MX"/>
        </a:p>
      </dgm:t>
    </dgm:pt>
    <dgm:pt modelId="{F4176B89-CC26-40BB-9A90-CBA1FB2F290E}" type="pres">
      <dgm:prSet presAssocID="{9276A476-E890-4C36-A9F4-85A255D0E3DC}" presName="noChildren" presStyleCnt="0"/>
      <dgm:spPr/>
    </dgm:pt>
    <dgm:pt modelId="{0F5F3B60-96D7-496C-9B80-10DB7C4CBFF8}" type="pres">
      <dgm:prSet presAssocID="{9276A476-E890-4C36-A9F4-85A255D0E3DC}" presName="gap" presStyleCnt="0"/>
      <dgm:spPr/>
    </dgm:pt>
    <dgm:pt modelId="{2DF2F630-26DA-4ED5-BE32-A47F9EDA0BF4}" type="pres">
      <dgm:prSet presAssocID="{9276A476-E890-4C36-A9F4-85A255D0E3DC}" presName="medCircle2" presStyleLbl="vennNode1" presStyleIdx="4" presStyleCnt="5" custLinFactX="-8540" custLinFactNeighborX="-100000"/>
      <dgm:spPr/>
    </dgm:pt>
    <dgm:pt modelId="{1824543B-289C-405C-8FCA-DABB8BBFD4FD}" type="pres">
      <dgm:prSet presAssocID="{9276A476-E890-4C36-A9F4-85A255D0E3DC}" presName="txLvlOnly1" presStyleLbl="revTx" presStyleIdx="4" presStyleCnt="5" custScaleX="134461" custLinFactNeighborX="8031"/>
      <dgm:spPr/>
      <dgm:t>
        <a:bodyPr/>
        <a:lstStyle/>
        <a:p>
          <a:endParaRPr lang="es-MX"/>
        </a:p>
      </dgm:t>
    </dgm:pt>
  </dgm:ptLst>
  <dgm:cxnLst>
    <dgm:cxn modelId="{A8BF7918-5292-4F87-AAB9-3B7656934B00}" type="presOf" srcId="{C5BB2F0E-9C03-481C-85A7-56DB7C060B96}" destId="{CA665975-74B9-4F9F-AAFC-8A495D2610D3}" srcOrd="0" destOrd="0" presId="urn:microsoft.com/office/officeart/2008/layout/VerticalCircleList"/>
    <dgm:cxn modelId="{29507133-4FC8-43CB-8BC0-48516E8819A2}" srcId="{8BC96AB3-784E-49C7-AD34-8989591B9A07}" destId="{C5BB2F0E-9C03-481C-85A7-56DB7C060B96}" srcOrd="1" destOrd="0" parTransId="{1C430456-EAF6-4E67-95DF-B84FEF72EF73}" sibTransId="{583229FE-1084-4EF1-A609-35F088FD352D}"/>
    <dgm:cxn modelId="{BD0C0A08-8FDC-497D-9FEC-D95AC67F0C71}" type="presOf" srcId="{8BC96AB3-784E-49C7-AD34-8989591B9A07}" destId="{929F11BA-8861-4D3B-B1D9-984BF9991509}" srcOrd="0" destOrd="0" presId="urn:microsoft.com/office/officeart/2008/layout/VerticalCircleList"/>
    <dgm:cxn modelId="{BF176C1A-40A7-46EF-9CF2-E4DD78991F7C}" srcId="{8BC96AB3-784E-49C7-AD34-8989591B9A07}" destId="{4E3C75CF-4081-44DD-98EB-1782E3AC5AFC}" srcOrd="0" destOrd="0" parTransId="{C2E1711F-5DBE-434C-8A8F-5A40B6A9FA46}" sibTransId="{8348D6C2-5991-40BE-91F2-587CEFA5D789}"/>
    <dgm:cxn modelId="{ACDA36A2-2A3B-4CFE-BA55-5711C3FA7ECB}" type="presOf" srcId="{4E3C75CF-4081-44DD-98EB-1782E3AC5AFC}" destId="{86FAA2CE-27D5-44B4-BC08-E616A2B391EE}" srcOrd="0" destOrd="0" presId="urn:microsoft.com/office/officeart/2008/layout/VerticalCircleList"/>
    <dgm:cxn modelId="{4658E8D5-5276-4A33-94AB-6636D06245D1}" type="presOf" srcId="{87A9F84E-56B2-40F9-BD32-832D76804420}" destId="{4F117A0B-C0EC-4758-B711-9B6F30C4DC09}" srcOrd="0" destOrd="0" presId="urn:microsoft.com/office/officeart/2008/layout/VerticalCircleList"/>
    <dgm:cxn modelId="{DD3D1317-A89A-4A75-B32C-104A3A0AF22F}" type="presOf" srcId="{C3DFB6A1-610D-4D61-BEF2-6B3D16BCEF85}" destId="{9F2090B5-B863-4258-BC35-7EEEC1193BDE}" srcOrd="0" destOrd="0" presId="urn:microsoft.com/office/officeart/2008/layout/VerticalCircleList"/>
    <dgm:cxn modelId="{C81ABC2A-0D5A-4E64-B0D3-9CBD1234D239}" type="presOf" srcId="{9276A476-E890-4C36-A9F4-85A255D0E3DC}" destId="{1824543B-289C-405C-8FCA-DABB8BBFD4FD}" srcOrd="0" destOrd="0" presId="urn:microsoft.com/office/officeart/2008/layout/VerticalCircleList"/>
    <dgm:cxn modelId="{0AF8BBA3-DAEF-406E-8BFB-56AC41D9717B}" srcId="{8BC96AB3-784E-49C7-AD34-8989591B9A07}" destId="{C3DFB6A1-610D-4D61-BEF2-6B3D16BCEF85}" srcOrd="3" destOrd="0" parTransId="{E9AB9B1B-D08F-48DB-8DAF-5403214CA9C5}" sibTransId="{F8660D89-BDD8-4AE3-829B-864DF70B0619}"/>
    <dgm:cxn modelId="{D26120ED-F664-4624-86B7-D2FD9C55CB63}" srcId="{8BC96AB3-784E-49C7-AD34-8989591B9A07}" destId="{9276A476-E890-4C36-A9F4-85A255D0E3DC}" srcOrd="4" destOrd="0" parTransId="{FEA93717-51D8-4181-A7C8-C00303E14F75}" sibTransId="{BC34C7C0-BD5C-4B13-841E-7077EAC88EF9}"/>
    <dgm:cxn modelId="{CD7EB274-B057-4CCB-A2B9-0D051CD392D0}" srcId="{8BC96AB3-784E-49C7-AD34-8989591B9A07}" destId="{87A9F84E-56B2-40F9-BD32-832D76804420}" srcOrd="2" destOrd="0" parTransId="{BFF2C5F8-0175-4163-9460-0C15FA289D34}" sibTransId="{D39D8CCB-D637-4007-AE54-EF445383B882}"/>
    <dgm:cxn modelId="{787FB31C-81B9-4169-98D8-C4BAFB4B1E9D}" type="presParOf" srcId="{929F11BA-8861-4D3B-B1D9-984BF9991509}" destId="{54F7A88D-763F-4555-8A87-7715A906CB33}" srcOrd="0" destOrd="0" presId="urn:microsoft.com/office/officeart/2008/layout/VerticalCircleList"/>
    <dgm:cxn modelId="{F47775F8-A9B1-48D9-BB74-184FFDA3B7DB}" type="presParOf" srcId="{54F7A88D-763F-4555-8A87-7715A906CB33}" destId="{DF05CB18-7DB6-4821-B042-C47B07A06BB2}" srcOrd="0" destOrd="0" presId="urn:microsoft.com/office/officeart/2008/layout/VerticalCircleList"/>
    <dgm:cxn modelId="{3A968AA8-B3B9-4AAD-B125-4BFA17B01AC3}" type="presParOf" srcId="{54F7A88D-763F-4555-8A87-7715A906CB33}" destId="{52E26AB1-6ABB-4349-8454-F31A325511F5}" srcOrd="1" destOrd="0" presId="urn:microsoft.com/office/officeart/2008/layout/VerticalCircleList"/>
    <dgm:cxn modelId="{14578274-3234-4D38-9EE2-C0671051A784}" type="presParOf" srcId="{54F7A88D-763F-4555-8A87-7715A906CB33}" destId="{86FAA2CE-27D5-44B4-BC08-E616A2B391EE}" srcOrd="2" destOrd="0" presId="urn:microsoft.com/office/officeart/2008/layout/VerticalCircleList"/>
    <dgm:cxn modelId="{85EF0232-559F-4F71-9144-84C37F8C60F1}" type="presParOf" srcId="{929F11BA-8861-4D3B-B1D9-984BF9991509}" destId="{F320D8BF-F048-488A-894B-0325E4FF5B2E}" srcOrd="1" destOrd="0" presId="urn:microsoft.com/office/officeart/2008/layout/VerticalCircleList"/>
    <dgm:cxn modelId="{0F1B4151-FD59-48F6-A492-83A2DF0E2995}" type="presParOf" srcId="{F320D8BF-F048-488A-894B-0325E4FF5B2E}" destId="{CA5D0813-3AEB-440E-B2F2-6E38F730E7EE}" srcOrd="0" destOrd="0" presId="urn:microsoft.com/office/officeart/2008/layout/VerticalCircleList"/>
    <dgm:cxn modelId="{22F21B41-F6F5-4CC3-AF9E-ACF015A4AE40}" type="presParOf" srcId="{F320D8BF-F048-488A-894B-0325E4FF5B2E}" destId="{5F2C96AF-D3C8-4033-A669-28C843AFD114}" srcOrd="1" destOrd="0" presId="urn:microsoft.com/office/officeart/2008/layout/VerticalCircleList"/>
    <dgm:cxn modelId="{74308735-222D-47CF-808B-E770C211D9F1}" type="presParOf" srcId="{F320D8BF-F048-488A-894B-0325E4FF5B2E}" destId="{CA665975-74B9-4F9F-AAFC-8A495D2610D3}" srcOrd="2" destOrd="0" presId="urn:microsoft.com/office/officeart/2008/layout/VerticalCircleList"/>
    <dgm:cxn modelId="{5FA523B2-B605-41AD-97EE-22A3515C1875}" type="presParOf" srcId="{929F11BA-8861-4D3B-B1D9-984BF9991509}" destId="{1F4E7EA4-735C-4629-99C9-A3DF557BDC25}" srcOrd="2" destOrd="0" presId="urn:microsoft.com/office/officeart/2008/layout/VerticalCircleList"/>
    <dgm:cxn modelId="{E50FFEB2-0FB2-48A9-8971-88C2BFCC78C5}" type="presParOf" srcId="{1F4E7EA4-735C-4629-99C9-A3DF557BDC25}" destId="{DB93DACD-95D2-42BF-9D51-BDAE3E98C8C8}" srcOrd="0" destOrd="0" presId="urn:microsoft.com/office/officeart/2008/layout/VerticalCircleList"/>
    <dgm:cxn modelId="{115D92B8-C1C4-495C-9295-07BF83A3E6FE}" type="presParOf" srcId="{1F4E7EA4-735C-4629-99C9-A3DF557BDC25}" destId="{19BB85FF-C5C5-42BC-9531-9E0A67E3DDED}" srcOrd="1" destOrd="0" presId="urn:microsoft.com/office/officeart/2008/layout/VerticalCircleList"/>
    <dgm:cxn modelId="{A7B15685-21D4-4C34-8B1E-510ABC8AD6B6}" type="presParOf" srcId="{1F4E7EA4-735C-4629-99C9-A3DF557BDC25}" destId="{4F117A0B-C0EC-4758-B711-9B6F30C4DC09}" srcOrd="2" destOrd="0" presId="urn:microsoft.com/office/officeart/2008/layout/VerticalCircleList"/>
    <dgm:cxn modelId="{28BAE34A-C1E1-475B-A631-B04E02FF9011}" type="presParOf" srcId="{929F11BA-8861-4D3B-B1D9-984BF9991509}" destId="{3F5F5FBC-F06C-4818-8061-E9DDF45B78FB}" srcOrd="3" destOrd="0" presId="urn:microsoft.com/office/officeart/2008/layout/VerticalCircleList"/>
    <dgm:cxn modelId="{D3ED2153-75D5-43C5-8095-EA3C7A0B34D1}" type="presParOf" srcId="{3F5F5FBC-F06C-4818-8061-E9DDF45B78FB}" destId="{76C4106D-14E9-4BF6-AE45-E1E5ABF2F5F5}" srcOrd="0" destOrd="0" presId="urn:microsoft.com/office/officeart/2008/layout/VerticalCircleList"/>
    <dgm:cxn modelId="{8DE7DC03-67A9-4AF1-8904-53D1CC58F0F2}" type="presParOf" srcId="{3F5F5FBC-F06C-4818-8061-E9DDF45B78FB}" destId="{E50434DF-A64D-4818-A2A6-EA2CA48573C6}" srcOrd="1" destOrd="0" presId="urn:microsoft.com/office/officeart/2008/layout/VerticalCircleList"/>
    <dgm:cxn modelId="{FEDCE646-B2C5-4B8F-8F4E-CA4EA5497BFE}" type="presParOf" srcId="{3F5F5FBC-F06C-4818-8061-E9DDF45B78FB}" destId="{9F2090B5-B863-4258-BC35-7EEEC1193BDE}" srcOrd="2" destOrd="0" presId="urn:microsoft.com/office/officeart/2008/layout/VerticalCircleList"/>
    <dgm:cxn modelId="{7F9F0BCB-7A81-4231-998B-12C5C62E51D4}" type="presParOf" srcId="{929F11BA-8861-4D3B-B1D9-984BF9991509}" destId="{F4176B89-CC26-40BB-9A90-CBA1FB2F290E}" srcOrd="4" destOrd="0" presId="urn:microsoft.com/office/officeart/2008/layout/VerticalCircleList"/>
    <dgm:cxn modelId="{640363FF-C3CA-4083-8B70-3597D7FC4EA1}" type="presParOf" srcId="{F4176B89-CC26-40BB-9A90-CBA1FB2F290E}" destId="{0F5F3B60-96D7-496C-9B80-10DB7C4CBFF8}" srcOrd="0" destOrd="0" presId="urn:microsoft.com/office/officeart/2008/layout/VerticalCircleList"/>
    <dgm:cxn modelId="{F5CA3C71-A9C0-459F-A4F9-FBD097A968B6}" type="presParOf" srcId="{F4176B89-CC26-40BB-9A90-CBA1FB2F290E}" destId="{2DF2F630-26DA-4ED5-BE32-A47F9EDA0BF4}" srcOrd="1" destOrd="0" presId="urn:microsoft.com/office/officeart/2008/layout/VerticalCircleList"/>
    <dgm:cxn modelId="{10E5DC4F-8FC2-4826-BFAB-FAD1FE4FD1A9}" type="presParOf" srcId="{F4176B89-CC26-40BB-9A90-CBA1FB2F290E}" destId="{1824543B-289C-405C-8FCA-DABB8BBFD4F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9251A1-8B5D-4068-AD20-442820895811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2D35F25A-FCE5-4AE4-82EE-BBBC682831E7}">
      <dgm:prSet phldrT="[Texto]" custT="1"/>
      <dgm:spPr/>
      <dgm:t>
        <a:bodyPr/>
        <a:lstStyle/>
        <a:p>
          <a:r>
            <a:rPr lang="es-MX" sz="2000" b="1" i="0" dirty="0" smtClean="0">
              <a:latin typeface="Arial" panose="020B0604020202020204" pitchFamily="34" charset="0"/>
              <a:cs typeface="Arial" panose="020B0604020202020204" pitchFamily="34" charset="0"/>
            </a:rPr>
            <a:t>Objetivo</a:t>
          </a:r>
          <a:endParaRPr lang="es-MX" sz="20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21B130-6AC8-473C-88A3-4EFFDF68411D}" type="parTrans" cxnId="{AC82A7AC-8BB7-4AC0-9A2F-4A8BFD1D5E24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36D3EB-0227-47A0-B212-30E26D821190}" type="sibTrans" cxnId="{AC82A7AC-8BB7-4AC0-9A2F-4A8BFD1D5E24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924666-C385-412D-9E71-5D23445F7CE2}">
      <dgm:prSet phldrT="[Texto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Brindar a las instituciones públicas una herramienta tecnológica que permita generar estados financieros congruentes y acordes con los requerimientos de la LGCG y la normatividad emitida por el CONAC, lo anterior, partiendo principalmente de la importación de la balanza de contabilidad y otros elementos necesarios respecto del egreso e ingreso.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85A59B-B443-4548-9D04-12AD7643BF97}" type="parTrans" cxnId="{8295A014-EEB4-4739-8D96-5C4AF118A7F3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2636EB-A24B-4699-944D-616E473ADA7B}" type="sibTrans" cxnId="{8295A014-EEB4-4739-8D96-5C4AF118A7F3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3CF435-F8D0-46F5-B536-DDD7DFC67CE5}" type="pres">
      <dgm:prSet presAssocID="{D39251A1-8B5D-4068-AD20-442820895811}" presName="CompostProcess" presStyleCnt="0">
        <dgm:presLayoutVars>
          <dgm:dir/>
          <dgm:resizeHandles val="exact"/>
        </dgm:presLayoutVars>
      </dgm:prSet>
      <dgm:spPr/>
    </dgm:pt>
    <dgm:pt modelId="{5E877426-DDEA-4CD4-B7EC-2B8C9F7FD8A1}" type="pres">
      <dgm:prSet presAssocID="{D39251A1-8B5D-4068-AD20-442820895811}" presName="arrow" presStyleLbl="bgShp" presStyleIdx="0" presStyleCnt="1"/>
      <dgm:spPr/>
    </dgm:pt>
    <dgm:pt modelId="{7330F1FC-294D-47AD-A6F7-26151A238794}" type="pres">
      <dgm:prSet presAssocID="{D39251A1-8B5D-4068-AD20-442820895811}" presName="linearProcess" presStyleCnt="0"/>
      <dgm:spPr/>
    </dgm:pt>
    <dgm:pt modelId="{3AEDE1C7-51EC-4576-BF30-BCABA3B8826C}" type="pres">
      <dgm:prSet presAssocID="{2D35F25A-FCE5-4AE4-82EE-BBBC682831E7}" presName="textNode" presStyleLbl="node1" presStyleIdx="0" presStyleCnt="2" custScaleX="58557" custLinFactX="-2051" custLinFactNeighborX="-100000" custLinFactNeighborY="17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CB7BE8-D86D-49C4-8329-D6FEC3380CE2}" type="pres">
      <dgm:prSet presAssocID="{6636D3EB-0227-47A0-B212-30E26D821190}" presName="sibTrans" presStyleCnt="0"/>
      <dgm:spPr/>
    </dgm:pt>
    <dgm:pt modelId="{974F04CE-BC7D-41CC-9B11-FDBC26F763D4}" type="pres">
      <dgm:prSet presAssocID="{76924666-C385-412D-9E71-5D23445F7CE2}" presName="textNode" presStyleLbl="node1" presStyleIdx="1" presStyleCnt="2" custScaleX="228671" custScaleY="134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5EF05AE-71B4-4F65-ACD1-5890204D8F6A}" type="presOf" srcId="{2D35F25A-FCE5-4AE4-82EE-BBBC682831E7}" destId="{3AEDE1C7-51EC-4576-BF30-BCABA3B8826C}" srcOrd="0" destOrd="0" presId="urn:microsoft.com/office/officeart/2005/8/layout/hProcess9"/>
    <dgm:cxn modelId="{860AAC84-10A4-41E7-BD77-650DEC700FF1}" type="presOf" srcId="{D39251A1-8B5D-4068-AD20-442820895811}" destId="{693CF435-F8D0-46F5-B536-DDD7DFC67CE5}" srcOrd="0" destOrd="0" presId="urn:microsoft.com/office/officeart/2005/8/layout/hProcess9"/>
    <dgm:cxn modelId="{8295A014-EEB4-4739-8D96-5C4AF118A7F3}" srcId="{D39251A1-8B5D-4068-AD20-442820895811}" destId="{76924666-C385-412D-9E71-5D23445F7CE2}" srcOrd="1" destOrd="0" parTransId="{E685A59B-B443-4548-9D04-12AD7643BF97}" sibTransId="{FC2636EB-A24B-4699-944D-616E473ADA7B}"/>
    <dgm:cxn modelId="{38C425E3-3800-4E70-B5DF-936A5DDB0F9C}" type="presOf" srcId="{76924666-C385-412D-9E71-5D23445F7CE2}" destId="{974F04CE-BC7D-41CC-9B11-FDBC26F763D4}" srcOrd="0" destOrd="0" presId="urn:microsoft.com/office/officeart/2005/8/layout/hProcess9"/>
    <dgm:cxn modelId="{AC82A7AC-8BB7-4AC0-9A2F-4A8BFD1D5E24}" srcId="{D39251A1-8B5D-4068-AD20-442820895811}" destId="{2D35F25A-FCE5-4AE4-82EE-BBBC682831E7}" srcOrd="0" destOrd="0" parTransId="{9621B130-6AC8-473C-88A3-4EFFDF68411D}" sibTransId="{6636D3EB-0227-47A0-B212-30E26D821190}"/>
    <dgm:cxn modelId="{C7E88C26-7A84-4A38-81EB-7BDC91F0B2D1}" type="presParOf" srcId="{693CF435-F8D0-46F5-B536-DDD7DFC67CE5}" destId="{5E877426-DDEA-4CD4-B7EC-2B8C9F7FD8A1}" srcOrd="0" destOrd="0" presId="urn:microsoft.com/office/officeart/2005/8/layout/hProcess9"/>
    <dgm:cxn modelId="{2B0431C5-F97E-4747-8E91-A8ACCEA7AA55}" type="presParOf" srcId="{693CF435-F8D0-46F5-B536-DDD7DFC67CE5}" destId="{7330F1FC-294D-47AD-A6F7-26151A238794}" srcOrd="1" destOrd="0" presId="urn:microsoft.com/office/officeart/2005/8/layout/hProcess9"/>
    <dgm:cxn modelId="{E2F250BC-4349-4026-8214-7FCE30556414}" type="presParOf" srcId="{7330F1FC-294D-47AD-A6F7-26151A238794}" destId="{3AEDE1C7-51EC-4576-BF30-BCABA3B8826C}" srcOrd="0" destOrd="0" presId="urn:microsoft.com/office/officeart/2005/8/layout/hProcess9"/>
    <dgm:cxn modelId="{32AD77CC-3958-4C54-8164-AEAD47506206}" type="presParOf" srcId="{7330F1FC-294D-47AD-A6F7-26151A238794}" destId="{5FCB7BE8-D86D-49C4-8329-D6FEC3380CE2}" srcOrd="1" destOrd="0" presId="urn:microsoft.com/office/officeart/2005/8/layout/hProcess9"/>
    <dgm:cxn modelId="{00BFDC9A-3E41-4D5D-83A5-476D5DF4CA87}" type="presParOf" srcId="{7330F1FC-294D-47AD-A6F7-26151A238794}" destId="{974F04CE-BC7D-41CC-9B11-FDBC26F763D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530FAB-2644-4BEF-8318-A86F5BFD56B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C5282747-0A0C-49DF-A360-A1EEE2B3E830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Alcance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BFF642-0243-449D-99EC-654C0F20818B}" type="parTrans" cxnId="{8379E6E6-C96C-4226-8B4E-7848FDACF8B5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95A36-7319-4391-85A6-5261B878110C}" type="sibTrans" cxnId="{8379E6E6-C96C-4226-8B4E-7848FDACF8B5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5FA26D-80D5-4CE3-99FA-EE08AE6267E5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Genera estados financieros de las cuentas públicas a partir de la importación de información;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F0A293-2819-459F-A069-6E93AB1765BE}" type="parTrans" cxnId="{CA0A00A4-A93A-47B1-B72A-F76E85276A33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33155D-E5D9-4C68-BF67-18F688D51043}" type="sibTrans" cxnId="{CA0A00A4-A93A-47B1-B72A-F76E85276A33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8652D4-DA89-4E81-8FAF-BF37AB164DD3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Almacena información relativa a la cuenta pública mediante el proceso de adjuntar documentos;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AD4C3D-88AC-44E1-8205-1A13AD3460BF}" type="parTrans" cxnId="{31255B73-55C8-45EB-BB97-1BA1472BB19E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34F3AD-4D29-4C0E-B0B7-BBC31C0FF7AD}" type="sibTrans" cxnId="{31255B73-55C8-45EB-BB97-1BA1472BB19E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DB1D79-D2C1-41D9-81D7-46EDE8B6C7AD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Está habilitada para los tres órdenes de gobierno;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AE83E4-0E65-4FB8-9136-E6F975EEF71D}" type="parTrans" cxnId="{D0602DDB-3FFD-470F-A4A4-EB90478F644B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38EC91-486C-4D6A-8FC7-1E1CE2315C2E}" type="sibTrans" cxnId="{D0602DDB-3FFD-470F-A4A4-EB90478F644B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21867C-16B1-427A-A88D-E4E33716D8A1}">
      <dgm:prSet custT="1"/>
      <dgm:spPr/>
      <dgm:t>
        <a:bodyPr/>
        <a:lstStyle/>
        <a:p>
          <a:pPr algn="just"/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Permite importar la información a través de bases de datos (</a:t>
          </a:r>
          <a:r>
            <a:rPr lang="es-MX" sz="1800" dirty="0" err="1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layouts</a:t>
          </a:r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);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2DD34-CEAC-4442-9E65-07A52E76E483}" type="parTrans" cxnId="{CF75810B-4E84-493A-A4FF-EF1EBD149B79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7EE6D0-B6FF-408F-BC6F-4D3275A913CA}" type="sibTrans" cxnId="{CF75810B-4E84-493A-A4FF-EF1EBD149B79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917B6-C363-4124-A16C-2136D9A131D2}">
      <dgm:prSet custT="1"/>
      <dgm:spPr/>
      <dgm:t>
        <a:bodyPr/>
        <a:lstStyle/>
        <a:p>
          <a:pPr algn="just"/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Puede exportarse información en formato PDF o formatos </a:t>
          </a:r>
          <a:r>
            <a:rPr lang="es-MX" sz="1800" dirty="0" err="1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xlsx</a:t>
          </a:r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(Excel); y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73FFC2-CF38-441B-906A-E3A90731E11D}" type="parTrans" cxnId="{99A6D530-976E-4E0E-897B-8314FAC30B75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990A23-9674-4B2D-AFF6-E752936F3FBF}" type="sibTrans" cxnId="{99A6D530-976E-4E0E-897B-8314FAC30B75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F7634-E88B-4FFB-946E-4757E027262E}">
      <dgm:prSet custT="1"/>
      <dgm:spPr/>
      <dgm:t>
        <a:bodyPr/>
        <a:lstStyle/>
        <a:p>
          <a:pPr algn="just"/>
          <a:r>
            <a: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Cuenta con diversas funcionalidades de control por tipo de usuario.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CE8EB-2FA3-4EAD-AC62-A5C6D1E365D1}" type="parTrans" cxnId="{17196D0B-11B7-4BF3-8FB7-FA6446E39962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F87191-99F1-49A0-8078-566DC3479611}" type="sibTrans" cxnId="{17196D0B-11B7-4BF3-8FB7-FA6446E39962}">
      <dgm:prSet/>
      <dgm:spPr/>
      <dgm:t>
        <a:bodyPr/>
        <a:lstStyle/>
        <a:p>
          <a:pPr algn="just"/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76C6F1-D039-4481-8511-2B21AC63608F}" type="pres">
      <dgm:prSet presAssocID="{E4530FAB-2644-4BEF-8318-A86F5BFD56B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DBD67693-214D-4C5F-8735-44124E6C8C51}" type="pres">
      <dgm:prSet presAssocID="{C5282747-0A0C-49DF-A360-A1EEE2B3E830}" presName="thickLine" presStyleLbl="alignNode1" presStyleIdx="0" presStyleCnt="1"/>
      <dgm:spPr/>
      <dgm:t>
        <a:bodyPr/>
        <a:lstStyle/>
        <a:p>
          <a:endParaRPr lang="es-MX"/>
        </a:p>
      </dgm:t>
    </dgm:pt>
    <dgm:pt modelId="{FF3AB7B1-8F5E-4364-B96C-5A0A98A095DD}" type="pres">
      <dgm:prSet presAssocID="{C5282747-0A0C-49DF-A360-A1EEE2B3E830}" presName="horz1" presStyleCnt="0"/>
      <dgm:spPr/>
      <dgm:t>
        <a:bodyPr/>
        <a:lstStyle/>
        <a:p>
          <a:endParaRPr lang="es-MX"/>
        </a:p>
      </dgm:t>
    </dgm:pt>
    <dgm:pt modelId="{5B52747F-3814-407A-BA3E-4E1D597001AF}" type="pres">
      <dgm:prSet presAssocID="{C5282747-0A0C-49DF-A360-A1EEE2B3E830}" presName="tx1" presStyleLbl="revTx" presStyleIdx="0" presStyleCnt="7"/>
      <dgm:spPr/>
      <dgm:t>
        <a:bodyPr/>
        <a:lstStyle/>
        <a:p>
          <a:endParaRPr lang="es-MX"/>
        </a:p>
      </dgm:t>
    </dgm:pt>
    <dgm:pt modelId="{07E6063A-A624-412A-B48A-9D709C5A3918}" type="pres">
      <dgm:prSet presAssocID="{C5282747-0A0C-49DF-A360-A1EEE2B3E830}" presName="vert1" presStyleCnt="0"/>
      <dgm:spPr/>
      <dgm:t>
        <a:bodyPr/>
        <a:lstStyle/>
        <a:p>
          <a:endParaRPr lang="es-MX"/>
        </a:p>
      </dgm:t>
    </dgm:pt>
    <dgm:pt modelId="{AEE3BE18-FFB5-4C21-99EE-DB8CD6543105}" type="pres">
      <dgm:prSet presAssocID="{E45FA26D-80D5-4CE3-99FA-EE08AE6267E5}" presName="vertSpace2a" presStyleCnt="0"/>
      <dgm:spPr/>
      <dgm:t>
        <a:bodyPr/>
        <a:lstStyle/>
        <a:p>
          <a:endParaRPr lang="es-MX"/>
        </a:p>
      </dgm:t>
    </dgm:pt>
    <dgm:pt modelId="{65603508-DFD1-4510-A3FE-3EFFC5DE281D}" type="pres">
      <dgm:prSet presAssocID="{E45FA26D-80D5-4CE3-99FA-EE08AE6267E5}" presName="horz2" presStyleCnt="0"/>
      <dgm:spPr/>
      <dgm:t>
        <a:bodyPr/>
        <a:lstStyle/>
        <a:p>
          <a:endParaRPr lang="es-MX"/>
        </a:p>
      </dgm:t>
    </dgm:pt>
    <dgm:pt modelId="{71CD72C4-8728-4C1A-AF8F-857554AC4140}" type="pres">
      <dgm:prSet presAssocID="{E45FA26D-80D5-4CE3-99FA-EE08AE6267E5}" presName="horzSpace2" presStyleCnt="0"/>
      <dgm:spPr/>
      <dgm:t>
        <a:bodyPr/>
        <a:lstStyle/>
        <a:p>
          <a:endParaRPr lang="es-MX"/>
        </a:p>
      </dgm:t>
    </dgm:pt>
    <dgm:pt modelId="{3AC3B609-1A4E-4AF8-B9B3-8DB8D172F180}" type="pres">
      <dgm:prSet presAssocID="{E45FA26D-80D5-4CE3-99FA-EE08AE6267E5}" presName="tx2" presStyleLbl="revTx" presStyleIdx="1" presStyleCnt="7"/>
      <dgm:spPr/>
      <dgm:t>
        <a:bodyPr/>
        <a:lstStyle/>
        <a:p>
          <a:endParaRPr lang="es-MX"/>
        </a:p>
      </dgm:t>
    </dgm:pt>
    <dgm:pt modelId="{C644D87B-1B6A-4349-AAE5-E13214736CD6}" type="pres">
      <dgm:prSet presAssocID="{E45FA26D-80D5-4CE3-99FA-EE08AE6267E5}" presName="vert2" presStyleCnt="0"/>
      <dgm:spPr/>
      <dgm:t>
        <a:bodyPr/>
        <a:lstStyle/>
        <a:p>
          <a:endParaRPr lang="es-MX"/>
        </a:p>
      </dgm:t>
    </dgm:pt>
    <dgm:pt modelId="{D02E7F09-152E-4301-9F16-230C6A1F3560}" type="pres">
      <dgm:prSet presAssocID="{E45FA26D-80D5-4CE3-99FA-EE08AE6267E5}" presName="thinLine2b" presStyleLbl="callout" presStyleIdx="0" presStyleCnt="6"/>
      <dgm:spPr/>
      <dgm:t>
        <a:bodyPr/>
        <a:lstStyle/>
        <a:p>
          <a:endParaRPr lang="es-MX"/>
        </a:p>
      </dgm:t>
    </dgm:pt>
    <dgm:pt modelId="{AE954B72-4DB3-4500-919B-98E60036277D}" type="pres">
      <dgm:prSet presAssocID="{E45FA26D-80D5-4CE3-99FA-EE08AE6267E5}" presName="vertSpace2b" presStyleCnt="0"/>
      <dgm:spPr/>
      <dgm:t>
        <a:bodyPr/>
        <a:lstStyle/>
        <a:p>
          <a:endParaRPr lang="es-MX"/>
        </a:p>
      </dgm:t>
    </dgm:pt>
    <dgm:pt modelId="{A4872829-4E61-4B0C-8F2C-462276D0E4A4}" type="pres">
      <dgm:prSet presAssocID="{BF8652D4-DA89-4E81-8FAF-BF37AB164DD3}" presName="horz2" presStyleCnt="0"/>
      <dgm:spPr/>
      <dgm:t>
        <a:bodyPr/>
        <a:lstStyle/>
        <a:p>
          <a:endParaRPr lang="es-MX"/>
        </a:p>
      </dgm:t>
    </dgm:pt>
    <dgm:pt modelId="{739D9778-6CE4-4D4A-87F8-98E78165C0BE}" type="pres">
      <dgm:prSet presAssocID="{BF8652D4-DA89-4E81-8FAF-BF37AB164DD3}" presName="horzSpace2" presStyleCnt="0"/>
      <dgm:spPr/>
      <dgm:t>
        <a:bodyPr/>
        <a:lstStyle/>
        <a:p>
          <a:endParaRPr lang="es-MX"/>
        </a:p>
      </dgm:t>
    </dgm:pt>
    <dgm:pt modelId="{4D208C7D-2CA0-44A0-8595-15681C3B97F6}" type="pres">
      <dgm:prSet presAssocID="{BF8652D4-DA89-4E81-8FAF-BF37AB164DD3}" presName="tx2" presStyleLbl="revTx" presStyleIdx="2" presStyleCnt="7"/>
      <dgm:spPr/>
      <dgm:t>
        <a:bodyPr/>
        <a:lstStyle/>
        <a:p>
          <a:endParaRPr lang="es-MX"/>
        </a:p>
      </dgm:t>
    </dgm:pt>
    <dgm:pt modelId="{67CD85D1-E5F2-4D2D-915C-C698C503D0A1}" type="pres">
      <dgm:prSet presAssocID="{BF8652D4-DA89-4E81-8FAF-BF37AB164DD3}" presName="vert2" presStyleCnt="0"/>
      <dgm:spPr/>
      <dgm:t>
        <a:bodyPr/>
        <a:lstStyle/>
        <a:p>
          <a:endParaRPr lang="es-MX"/>
        </a:p>
      </dgm:t>
    </dgm:pt>
    <dgm:pt modelId="{0C985EA1-4CC4-4738-BC13-1C02EDE7AAF1}" type="pres">
      <dgm:prSet presAssocID="{BF8652D4-DA89-4E81-8FAF-BF37AB164DD3}" presName="thinLine2b" presStyleLbl="callout" presStyleIdx="1" presStyleCnt="6"/>
      <dgm:spPr/>
      <dgm:t>
        <a:bodyPr/>
        <a:lstStyle/>
        <a:p>
          <a:endParaRPr lang="es-MX"/>
        </a:p>
      </dgm:t>
    </dgm:pt>
    <dgm:pt modelId="{E76E52D4-2EEE-4A47-AD16-2ED22BF644FC}" type="pres">
      <dgm:prSet presAssocID="{BF8652D4-DA89-4E81-8FAF-BF37AB164DD3}" presName="vertSpace2b" presStyleCnt="0"/>
      <dgm:spPr/>
      <dgm:t>
        <a:bodyPr/>
        <a:lstStyle/>
        <a:p>
          <a:endParaRPr lang="es-MX"/>
        </a:p>
      </dgm:t>
    </dgm:pt>
    <dgm:pt modelId="{3939F792-15C1-487D-B374-E980F670D3A9}" type="pres">
      <dgm:prSet presAssocID="{0ADB1D79-D2C1-41D9-81D7-46EDE8B6C7AD}" presName="horz2" presStyleCnt="0"/>
      <dgm:spPr/>
      <dgm:t>
        <a:bodyPr/>
        <a:lstStyle/>
        <a:p>
          <a:endParaRPr lang="es-MX"/>
        </a:p>
      </dgm:t>
    </dgm:pt>
    <dgm:pt modelId="{A34A175E-B494-4AD3-B1A4-E3B1F949249C}" type="pres">
      <dgm:prSet presAssocID="{0ADB1D79-D2C1-41D9-81D7-46EDE8B6C7AD}" presName="horzSpace2" presStyleCnt="0"/>
      <dgm:spPr/>
      <dgm:t>
        <a:bodyPr/>
        <a:lstStyle/>
        <a:p>
          <a:endParaRPr lang="es-MX"/>
        </a:p>
      </dgm:t>
    </dgm:pt>
    <dgm:pt modelId="{9C575FA7-F6DB-4F5F-BAED-56186582C075}" type="pres">
      <dgm:prSet presAssocID="{0ADB1D79-D2C1-41D9-81D7-46EDE8B6C7AD}" presName="tx2" presStyleLbl="revTx" presStyleIdx="3" presStyleCnt="7"/>
      <dgm:spPr/>
      <dgm:t>
        <a:bodyPr/>
        <a:lstStyle/>
        <a:p>
          <a:endParaRPr lang="es-MX"/>
        </a:p>
      </dgm:t>
    </dgm:pt>
    <dgm:pt modelId="{0FECE6E7-35CB-41CE-8AEE-100CE0C733FB}" type="pres">
      <dgm:prSet presAssocID="{0ADB1D79-D2C1-41D9-81D7-46EDE8B6C7AD}" presName="vert2" presStyleCnt="0"/>
      <dgm:spPr/>
      <dgm:t>
        <a:bodyPr/>
        <a:lstStyle/>
        <a:p>
          <a:endParaRPr lang="es-MX"/>
        </a:p>
      </dgm:t>
    </dgm:pt>
    <dgm:pt modelId="{02C4ACDF-D44C-4BCE-A51B-CF1701A3E37A}" type="pres">
      <dgm:prSet presAssocID="{0ADB1D79-D2C1-41D9-81D7-46EDE8B6C7AD}" presName="thinLine2b" presStyleLbl="callout" presStyleIdx="2" presStyleCnt="6"/>
      <dgm:spPr/>
      <dgm:t>
        <a:bodyPr/>
        <a:lstStyle/>
        <a:p>
          <a:endParaRPr lang="es-MX"/>
        </a:p>
      </dgm:t>
    </dgm:pt>
    <dgm:pt modelId="{0BCAA200-F2BB-4B81-B15B-CB0CA1C4AC3D}" type="pres">
      <dgm:prSet presAssocID="{0ADB1D79-D2C1-41D9-81D7-46EDE8B6C7AD}" presName="vertSpace2b" presStyleCnt="0"/>
      <dgm:spPr/>
      <dgm:t>
        <a:bodyPr/>
        <a:lstStyle/>
        <a:p>
          <a:endParaRPr lang="es-MX"/>
        </a:p>
      </dgm:t>
    </dgm:pt>
    <dgm:pt modelId="{3CCBD3AB-E308-4E63-ABEB-2912F0597877}" type="pres">
      <dgm:prSet presAssocID="{D221867C-16B1-427A-A88D-E4E33716D8A1}" presName="horz2" presStyleCnt="0"/>
      <dgm:spPr/>
      <dgm:t>
        <a:bodyPr/>
        <a:lstStyle/>
        <a:p>
          <a:endParaRPr lang="es-MX"/>
        </a:p>
      </dgm:t>
    </dgm:pt>
    <dgm:pt modelId="{20FA2629-C67E-4D53-B66D-F41BDAEF3787}" type="pres">
      <dgm:prSet presAssocID="{D221867C-16B1-427A-A88D-E4E33716D8A1}" presName="horzSpace2" presStyleCnt="0"/>
      <dgm:spPr/>
      <dgm:t>
        <a:bodyPr/>
        <a:lstStyle/>
        <a:p>
          <a:endParaRPr lang="es-MX"/>
        </a:p>
      </dgm:t>
    </dgm:pt>
    <dgm:pt modelId="{A1CF9E17-2517-4989-AEFB-4B70FAA0C787}" type="pres">
      <dgm:prSet presAssocID="{D221867C-16B1-427A-A88D-E4E33716D8A1}" presName="tx2" presStyleLbl="revTx" presStyleIdx="4" presStyleCnt="7"/>
      <dgm:spPr/>
      <dgm:t>
        <a:bodyPr/>
        <a:lstStyle/>
        <a:p>
          <a:endParaRPr lang="es-MX"/>
        </a:p>
      </dgm:t>
    </dgm:pt>
    <dgm:pt modelId="{A3EF1AE0-C446-4414-B4B6-6B1FFC0EE10B}" type="pres">
      <dgm:prSet presAssocID="{D221867C-16B1-427A-A88D-E4E33716D8A1}" presName="vert2" presStyleCnt="0"/>
      <dgm:spPr/>
      <dgm:t>
        <a:bodyPr/>
        <a:lstStyle/>
        <a:p>
          <a:endParaRPr lang="es-MX"/>
        </a:p>
      </dgm:t>
    </dgm:pt>
    <dgm:pt modelId="{3A9DCF34-7983-4E15-BBE7-0D219C48112D}" type="pres">
      <dgm:prSet presAssocID="{D221867C-16B1-427A-A88D-E4E33716D8A1}" presName="thinLine2b" presStyleLbl="callout" presStyleIdx="3" presStyleCnt="6"/>
      <dgm:spPr/>
      <dgm:t>
        <a:bodyPr/>
        <a:lstStyle/>
        <a:p>
          <a:endParaRPr lang="es-MX"/>
        </a:p>
      </dgm:t>
    </dgm:pt>
    <dgm:pt modelId="{238AEE2B-168A-4A90-85E6-0C0D8FFDE7DE}" type="pres">
      <dgm:prSet presAssocID="{D221867C-16B1-427A-A88D-E4E33716D8A1}" presName="vertSpace2b" presStyleCnt="0"/>
      <dgm:spPr/>
      <dgm:t>
        <a:bodyPr/>
        <a:lstStyle/>
        <a:p>
          <a:endParaRPr lang="es-MX"/>
        </a:p>
      </dgm:t>
    </dgm:pt>
    <dgm:pt modelId="{F9EAE8FF-4BB7-4DF2-B6C5-7F3DEA907C48}" type="pres">
      <dgm:prSet presAssocID="{B06917B6-C363-4124-A16C-2136D9A131D2}" presName="horz2" presStyleCnt="0"/>
      <dgm:spPr/>
      <dgm:t>
        <a:bodyPr/>
        <a:lstStyle/>
        <a:p>
          <a:endParaRPr lang="es-MX"/>
        </a:p>
      </dgm:t>
    </dgm:pt>
    <dgm:pt modelId="{1924B654-A463-4E5D-B4DF-72CCFD790464}" type="pres">
      <dgm:prSet presAssocID="{B06917B6-C363-4124-A16C-2136D9A131D2}" presName="horzSpace2" presStyleCnt="0"/>
      <dgm:spPr/>
      <dgm:t>
        <a:bodyPr/>
        <a:lstStyle/>
        <a:p>
          <a:endParaRPr lang="es-MX"/>
        </a:p>
      </dgm:t>
    </dgm:pt>
    <dgm:pt modelId="{23956081-03A3-4EE0-8404-F17ED25820C9}" type="pres">
      <dgm:prSet presAssocID="{B06917B6-C363-4124-A16C-2136D9A131D2}" presName="tx2" presStyleLbl="revTx" presStyleIdx="5" presStyleCnt="7"/>
      <dgm:spPr/>
      <dgm:t>
        <a:bodyPr/>
        <a:lstStyle/>
        <a:p>
          <a:endParaRPr lang="es-MX"/>
        </a:p>
      </dgm:t>
    </dgm:pt>
    <dgm:pt modelId="{7084173D-8850-46D5-B046-C385402AEFBF}" type="pres">
      <dgm:prSet presAssocID="{B06917B6-C363-4124-A16C-2136D9A131D2}" presName="vert2" presStyleCnt="0"/>
      <dgm:spPr/>
      <dgm:t>
        <a:bodyPr/>
        <a:lstStyle/>
        <a:p>
          <a:endParaRPr lang="es-MX"/>
        </a:p>
      </dgm:t>
    </dgm:pt>
    <dgm:pt modelId="{F2F19E1C-171B-432F-80F0-0D7FC79EDB47}" type="pres">
      <dgm:prSet presAssocID="{B06917B6-C363-4124-A16C-2136D9A131D2}" presName="thinLine2b" presStyleLbl="callout" presStyleIdx="4" presStyleCnt="6"/>
      <dgm:spPr/>
      <dgm:t>
        <a:bodyPr/>
        <a:lstStyle/>
        <a:p>
          <a:endParaRPr lang="es-MX"/>
        </a:p>
      </dgm:t>
    </dgm:pt>
    <dgm:pt modelId="{E2508166-56B2-47B5-9ADF-BF53E6784CB6}" type="pres">
      <dgm:prSet presAssocID="{B06917B6-C363-4124-A16C-2136D9A131D2}" presName="vertSpace2b" presStyleCnt="0"/>
      <dgm:spPr/>
      <dgm:t>
        <a:bodyPr/>
        <a:lstStyle/>
        <a:p>
          <a:endParaRPr lang="es-MX"/>
        </a:p>
      </dgm:t>
    </dgm:pt>
    <dgm:pt modelId="{56F81AC3-B82C-43EC-A73C-8FEAF0CB196D}" type="pres">
      <dgm:prSet presAssocID="{AC2F7634-E88B-4FFB-946E-4757E027262E}" presName="horz2" presStyleCnt="0"/>
      <dgm:spPr/>
      <dgm:t>
        <a:bodyPr/>
        <a:lstStyle/>
        <a:p>
          <a:endParaRPr lang="es-MX"/>
        </a:p>
      </dgm:t>
    </dgm:pt>
    <dgm:pt modelId="{29C7D5DB-7F2E-480C-89C8-9C477326E150}" type="pres">
      <dgm:prSet presAssocID="{AC2F7634-E88B-4FFB-946E-4757E027262E}" presName="horzSpace2" presStyleCnt="0"/>
      <dgm:spPr/>
      <dgm:t>
        <a:bodyPr/>
        <a:lstStyle/>
        <a:p>
          <a:endParaRPr lang="es-MX"/>
        </a:p>
      </dgm:t>
    </dgm:pt>
    <dgm:pt modelId="{5057543B-C70A-428F-A684-3DDCA343E75C}" type="pres">
      <dgm:prSet presAssocID="{AC2F7634-E88B-4FFB-946E-4757E027262E}" presName="tx2" presStyleLbl="revTx" presStyleIdx="6" presStyleCnt="7"/>
      <dgm:spPr/>
      <dgm:t>
        <a:bodyPr/>
        <a:lstStyle/>
        <a:p>
          <a:endParaRPr lang="es-MX"/>
        </a:p>
      </dgm:t>
    </dgm:pt>
    <dgm:pt modelId="{861972EF-DB07-4906-A999-6D39CB818FEC}" type="pres">
      <dgm:prSet presAssocID="{AC2F7634-E88B-4FFB-946E-4757E027262E}" presName="vert2" presStyleCnt="0"/>
      <dgm:spPr/>
      <dgm:t>
        <a:bodyPr/>
        <a:lstStyle/>
        <a:p>
          <a:endParaRPr lang="es-MX"/>
        </a:p>
      </dgm:t>
    </dgm:pt>
    <dgm:pt modelId="{894FA860-6385-4B45-8AF5-A41BFE47B532}" type="pres">
      <dgm:prSet presAssocID="{AC2F7634-E88B-4FFB-946E-4757E027262E}" presName="thinLine2b" presStyleLbl="callout" presStyleIdx="5" presStyleCnt="6"/>
      <dgm:spPr/>
      <dgm:t>
        <a:bodyPr/>
        <a:lstStyle/>
        <a:p>
          <a:endParaRPr lang="es-MX"/>
        </a:p>
      </dgm:t>
    </dgm:pt>
    <dgm:pt modelId="{5E26F85D-AB04-4A23-B346-A38083339BCA}" type="pres">
      <dgm:prSet presAssocID="{AC2F7634-E88B-4FFB-946E-4757E027262E}" presName="vertSpace2b" presStyleCnt="0"/>
      <dgm:spPr/>
      <dgm:t>
        <a:bodyPr/>
        <a:lstStyle/>
        <a:p>
          <a:endParaRPr lang="es-MX"/>
        </a:p>
      </dgm:t>
    </dgm:pt>
  </dgm:ptLst>
  <dgm:cxnLst>
    <dgm:cxn modelId="{17196D0B-11B7-4BF3-8FB7-FA6446E39962}" srcId="{C5282747-0A0C-49DF-A360-A1EEE2B3E830}" destId="{AC2F7634-E88B-4FFB-946E-4757E027262E}" srcOrd="5" destOrd="0" parTransId="{2B1CE8EB-2FA3-4EAD-AC62-A5C6D1E365D1}" sibTransId="{9DF87191-99F1-49A0-8078-566DC3479611}"/>
    <dgm:cxn modelId="{5EAC308E-211A-4DDB-8A96-F3D556F29842}" type="presOf" srcId="{D221867C-16B1-427A-A88D-E4E33716D8A1}" destId="{A1CF9E17-2517-4989-AEFB-4B70FAA0C787}" srcOrd="0" destOrd="0" presId="urn:microsoft.com/office/officeart/2008/layout/LinedList"/>
    <dgm:cxn modelId="{979050E8-6B81-4D19-84ED-4AAA90F16759}" type="presOf" srcId="{AC2F7634-E88B-4FFB-946E-4757E027262E}" destId="{5057543B-C70A-428F-A684-3DDCA343E75C}" srcOrd="0" destOrd="0" presId="urn:microsoft.com/office/officeart/2008/layout/LinedList"/>
    <dgm:cxn modelId="{5C433EC0-788A-4AB9-AF1F-24D6ED256000}" type="presOf" srcId="{C5282747-0A0C-49DF-A360-A1EEE2B3E830}" destId="{5B52747F-3814-407A-BA3E-4E1D597001AF}" srcOrd="0" destOrd="0" presId="urn:microsoft.com/office/officeart/2008/layout/LinedList"/>
    <dgm:cxn modelId="{D0602DDB-3FFD-470F-A4A4-EB90478F644B}" srcId="{C5282747-0A0C-49DF-A360-A1EEE2B3E830}" destId="{0ADB1D79-D2C1-41D9-81D7-46EDE8B6C7AD}" srcOrd="2" destOrd="0" parTransId="{0BAE83E4-0E65-4FB8-9136-E6F975EEF71D}" sibTransId="{EB38EC91-486C-4D6A-8FC7-1E1CE2315C2E}"/>
    <dgm:cxn modelId="{BA061372-262B-4756-91B9-DCC6C1CF8AA2}" type="presOf" srcId="{BF8652D4-DA89-4E81-8FAF-BF37AB164DD3}" destId="{4D208C7D-2CA0-44A0-8595-15681C3B97F6}" srcOrd="0" destOrd="0" presId="urn:microsoft.com/office/officeart/2008/layout/LinedList"/>
    <dgm:cxn modelId="{31255B73-55C8-45EB-BB97-1BA1472BB19E}" srcId="{C5282747-0A0C-49DF-A360-A1EEE2B3E830}" destId="{BF8652D4-DA89-4E81-8FAF-BF37AB164DD3}" srcOrd="1" destOrd="0" parTransId="{19AD4C3D-88AC-44E1-8205-1A13AD3460BF}" sibTransId="{3234F3AD-4D29-4C0E-B0B7-BBC31C0FF7AD}"/>
    <dgm:cxn modelId="{CF75810B-4E84-493A-A4FF-EF1EBD149B79}" srcId="{C5282747-0A0C-49DF-A360-A1EEE2B3E830}" destId="{D221867C-16B1-427A-A88D-E4E33716D8A1}" srcOrd="3" destOrd="0" parTransId="{AE22DD34-CEAC-4442-9E65-07A52E76E483}" sibTransId="{4D7EE6D0-B6FF-408F-BC6F-4D3275A913CA}"/>
    <dgm:cxn modelId="{74981756-46A8-4963-BBB5-B76E969E6FC3}" type="presOf" srcId="{0ADB1D79-D2C1-41D9-81D7-46EDE8B6C7AD}" destId="{9C575FA7-F6DB-4F5F-BAED-56186582C075}" srcOrd="0" destOrd="0" presId="urn:microsoft.com/office/officeart/2008/layout/LinedList"/>
    <dgm:cxn modelId="{20918882-087D-4436-A2D1-5BA4D8A65EE3}" type="presOf" srcId="{E4530FAB-2644-4BEF-8318-A86F5BFD56B9}" destId="{F376C6F1-D039-4481-8511-2B21AC63608F}" srcOrd="0" destOrd="0" presId="urn:microsoft.com/office/officeart/2008/layout/LinedList"/>
    <dgm:cxn modelId="{8379E6E6-C96C-4226-8B4E-7848FDACF8B5}" srcId="{E4530FAB-2644-4BEF-8318-A86F5BFD56B9}" destId="{C5282747-0A0C-49DF-A360-A1EEE2B3E830}" srcOrd="0" destOrd="0" parTransId="{E7BFF642-0243-449D-99EC-654C0F20818B}" sibTransId="{3B995A36-7319-4391-85A6-5261B878110C}"/>
    <dgm:cxn modelId="{99A6D530-976E-4E0E-897B-8314FAC30B75}" srcId="{C5282747-0A0C-49DF-A360-A1EEE2B3E830}" destId="{B06917B6-C363-4124-A16C-2136D9A131D2}" srcOrd="4" destOrd="0" parTransId="{2B73FFC2-CF38-441B-906A-E3A90731E11D}" sibTransId="{2E990A23-9674-4B2D-AFF6-E752936F3FBF}"/>
    <dgm:cxn modelId="{A6402091-74B2-4476-8B54-CEDA2B93AFEA}" type="presOf" srcId="{B06917B6-C363-4124-A16C-2136D9A131D2}" destId="{23956081-03A3-4EE0-8404-F17ED25820C9}" srcOrd="0" destOrd="0" presId="urn:microsoft.com/office/officeart/2008/layout/LinedList"/>
    <dgm:cxn modelId="{CA0A00A4-A93A-47B1-B72A-F76E85276A33}" srcId="{C5282747-0A0C-49DF-A360-A1EEE2B3E830}" destId="{E45FA26D-80D5-4CE3-99FA-EE08AE6267E5}" srcOrd="0" destOrd="0" parTransId="{A3F0A293-2819-459F-A069-6E93AB1765BE}" sibTransId="{3933155D-E5D9-4C68-BF67-18F688D51043}"/>
    <dgm:cxn modelId="{31065B6F-CEB2-4B87-90B6-B6721A700585}" type="presOf" srcId="{E45FA26D-80D5-4CE3-99FA-EE08AE6267E5}" destId="{3AC3B609-1A4E-4AF8-B9B3-8DB8D172F180}" srcOrd="0" destOrd="0" presId="urn:microsoft.com/office/officeart/2008/layout/LinedList"/>
    <dgm:cxn modelId="{C9CCF66C-E855-41A1-9010-4A4204158B0B}" type="presParOf" srcId="{F376C6F1-D039-4481-8511-2B21AC63608F}" destId="{DBD67693-214D-4C5F-8735-44124E6C8C51}" srcOrd="0" destOrd="0" presId="urn:microsoft.com/office/officeart/2008/layout/LinedList"/>
    <dgm:cxn modelId="{117B1D83-314A-4123-865F-A170AEDC0E8B}" type="presParOf" srcId="{F376C6F1-D039-4481-8511-2B21AC63608F}" destId="{FF3AB7B1-8F5E-4364-B96C-5A0A98A095DD}" srcOrd="1" destOrd="0" presId="urn:microsoft.com/office/officeart/2008/layout/LinedList"/>
    <dgm:cxn modelId="{6C7326A4-35CC-4714-9DDA-2D7C5EF4F2A0}" type="presParOf" srcId="{FF3AB7B1-8F5E-4364-B96C-5A0A98A095DD}" destId="{5B52747F-3814-407A-BA3E-4E1D597001AF}" srcOrd="0" destOrd="0" presId="urn:microsoft.com/office/officeart/2008/layout/LinedList"/>
    <dgm:cxn modelId="{CE27BA7D-6D91-40BA-9B4D-83065F854775}" type="presParOf" srcId="{FF3AB7B1-8F5E-4364-B96C-5A0A98A095DD}" destId="{07E6063A-A624-412A-B48A-9D709C5A3918}" srcOrd="1" destOrd="0" presId="urn:microsoft.com/office/officeart/2008/layout/LinedList"/>
    <dgm:cxn modelId="{4CEB618B-2CE2-4239-B08A-BE2B4753E606}" type="presParOf" srcId="{07E6063A-A624-412A-B48A-9D709C5A3918}" destId="{AEE3BE18-FFB5-4C21-99EE-DB8CD6543105}" srcOrd="0" destOrd="0" presId="urn:microsoft.com/office/officeart/2008/layout/LinedList"/>
    <dgm:cxn modelId="{A2644563-C6BF-469E-B7F0-7D7C15086963}" type="presParOf" srcId="{07E6063A-A624-412A-B48A-9D709C5A3918}" destId="{65603508-DFD1-4510-A3FE-3EFFC5DE281D}" srcOrd="1" destOrd="0" presId="urn:microsoft.com/office/officeart/2008/layout/LinedList"/>
    <dgm:cxn modelId="{C854DCAD-0D25-4ADB-AE96-FFCE766FA0AE}" type="presParOf" srcId="{65603508-DFD1-4510-A3FE-3EFFC5DE281D}" destId="{71CD72C4-8728-4C1A-AF8F-857554AC4140}" srcOrd="0" destOrd="0" presId="urn:microsoft.com/office/officeart/2008/layout/LinedList"/>
    <dgm:cxn modelId="{E6FFA825-75FE-43A0-B328-86C5B23A3C20}" type="presParOf" srcId="{65603508-DFD1-4510-A3FE-3EFFC5DE281D}" destId="{3AC3B609-1A4E-4AF8-B9B3-8DB8D172F180}" srcOrd="1" destOrd="0" presId="urn:microsoft.com/office/officeart/2008/layout/LinedList"/>
    <dgm:cxn modelId="{DC43F20F-3777-4FF4-BDA2-2364C3710391}" type="presParOf" srcId="{65603508-DFD1-4510-A3FE-3EFFC5DE281D}" destId="{C644D87B-1B6A-4349-AAE5-E13214736CD6}" srcOrd="2" destOrd="0" presId="urn:microsoft.com/office/officeart/2008/layout/LinedList"/>
    <dgm:cxn modelId="{980A23EC-09B9-42E6-952E-0EFCBB5621A6}" type="presParOf" srcId="{07E6063A-A624-412A-B48A-9D709C5A3918}" destId="{D02E7F09-152E-4301-9F16-230C6A1F3560}" srcOrd="2" destOrd="0" presId="urn:microsoft.com/office/officeart/2008/layout/LinedList"/>
    <dgm:cxn modelId="{4E422295-DF27-4EB4-B13C-D5B4FE0B29E2}" type="presParOf" srcId="{07E6063A-A624-412A-B48A-9D709C5A3918}" destId="{AE954B72-4DB3-4500-919B-98E60036277D}" srcOrd="3" destOrd="0" presId="urn:microsoft.com/office/officeart/2008/layout/LinedList"/>
    <dgm:cxn modelId="{60148A62-2A07-4213-ABD1-6B0CC0719F12}" type="presParOf" srcId="{07E6063A-A624-412A-B48A-9D709C5A3918}" destId="{A4872829-4E61-4B0C-8F2C-462276D0E4A4}" srcOrd="4" destOrd="0" presId="urn:microsoft.com/office/officeart/2008/layout/LinedList"/>
    <dgm:cxn modelId="{C7F1DE5B-F807-4A4C-8A92-CBE6A37256F9}" type="presParOf" srcId="{A4872829-4E61-4B0C-8F2C-462276D0E4A4}" destId="{739D9778-6CE4-4D4A-87F8-98E78165C0BE}" srcOrd="0" destOrd="0" presId="urn:microsoft.com/office/officeart/2008/layout/LinedList"/>
    <dgm:cxn modelId="{8F24082B-F644-4094-B80E-53614EA61359}" type="presParOf" srcId="{A4872829-4E61-4B0C-8F2C-462276D0E4A4}" destId="{4D208C7D-2CA0-44A0-8595-15681C3B97F6}" srcOrd="1" destOrd="0" presId="urn:microsoft.com/office/officeart/2008/layout/LinedList"/>
    <dgm:cxn modelId="{76431304-8A12-439B-AF11-FA9408A8AE36}" type="presParOf" srcId="{A4872829-4E61-4B0C-8F2C-462276D0E4A4}" destId="{67CD85D1-E5F2-4D2D-915C-C698C503D0A1}" srcOrd="2" destOrd="0" presId="urn:microsoft.com/office/officeart/2008/layout/LinedList"/>
    <dgm:cxn modelId="{66871A1B-243D-45EF-8BB6-2766C124D645}" type="presParOf" srcId="{07E6063A-A624-412A-B48A-9D709C5A3918}" destId="{0C985EA1-4CC4-4738-BC13-1C02EDE7AAF1}" srcOrd="5" destOrd="0" presId="urn:microsoft.com/office/officeart/2008/layout/LinedList"/>
    <dgm:cxn modelId="{EF453DD1-3171-41A6-B6A2-DD859E9C957B}" type="presParOf" srcId="{07E6063A-A624-412A-B48A-9D709C5A3918}" destId="{E76E52D4-2EEE-4A47-AD16-2ED22BF644FC}" srcOrd="6" destOrd="0" presId="urn:microsoft.com/office/officeart/2008/layout/LinedList"/>
    <dgm:cxn modelId="{DD54CE63-6874-4E57-9F6E-1343BDCD7F8F}" type="presParOf" srcId="{07E6063A-A624-412A-B48A-9D709C5A3918}" destId="{3939F792-15C1-487D-B374-E980F670D3A9}" srcOrd="7" destOrd="0" presId="urn:microsoft.com/office/officeart/2008/layout/LinedList"/>
    <dgm:cxn modelId="{D537393D-FD95-4182-AA36-0AB6B2E779AC}" type="presParOf" srcId="{3939F792-15C1-487D-B374-E980F670D3A9}" destId="{A34A175E-B494-4AD3-B1A4-E3B1F949249C}" srcOrd="0" destOrd="0" presId="urn:microsoft.com/office/officeart/2008/layout/LinedList"/>
    <dgm:cxn modelId="{330C3BD2-075C-4EC2-9456-C8EAAF94E883}" type="presParOf" srcId="{3939F792-15C1-487D-B374-E980F670D3A9}" destId="{9C575FA7-F6DB-4F5F-BAED-56186582C075}" srcOrd="1" destOrd="0" presId="urn:microsoft.com/office/officeart/2008/layout/LinedList"/>
    <dgm:cxn modelId="{7C7145EE-0B6A-429B-AFC3-35F6CB986D2A}" type="presParOf" srcId="{3939F792-15C1-487D-B374-E980F670D3A9}" destId="{0FECE6E7-35CB-41CE-8AEE-100CE0C733FB}" srcOrd="2" destOrd="0" presId="urn:microsoft.com/office/officeart/2008/layout/LinedList"/>
    <dgm:cxn modelId="{D0C9C077-CED5-4350-AE40-5BAADA5411B2}" type="presParOf" srcId="{07E6063A-A624-412A-B48A-9D709C5A3918}" destId="{02C4ACDF-D44C-4BCE-A51B-CF1701A3E37A}" srcOrd="8" destOrd="0" presId="urn:microsoft.com/office/officeart/2008/layout/LinedList"/>
    <dgm:cxn modelId="{B05B22CB-6F64-4B0C-A60E-65C579985079}" type="presParOf" srcId="{07E6063A-A624-412A-B48A-9D709C5A3918}" destId="{0BCAA200-F2BB-4B81-B15B-CB0CA1C4AC3D}" srcOrd="9" destOrd="0" presId="urn:microsoft.com/office/officeart/2008/layout/LinedList"/>
    <dgm:cxn modelId="{651226C7-926E-4831-BAB1-8B3CC8E01DDD}" type="presParOf" srcId="{07E6063A-A624-412A-B48A-9D709C5A3918}" destId="{3CCBD3AB-E308-4E63-ABEB-2912F0597877}" srcOrd="10" destOrd="0" presId="urn:microsoft.com/office/officeart/2008/layout/LinedList"/>
    <dgm:cxn modelId="{3AFED14C-6DA4-4123-91EF-E1A6CA24FE2F}" type="presParOf" srcId="{3CCBD3AB-E308-4E63-ABEB-2912F0597877}" destId="{20FA2629-C67E-4D53-B66D-F41BDAEF3787}" srcOrd="0" destOrd="0" presId="urn:microsoft.com/office/officeart/2008/layout/LinedList"/>
    <dgm:cxn modelId="{E9C857B1-8CF1-41B3-BB18-BD8A3C701C7B}" type="presParOf" srcId="{3CCBD3AB-E308-4E63-ABEB-2912F0597877}" destId="{A1CF9E17-2517-4989-AEFB-4B70FAA0C787}" srcOrd="1" destOrd="0" presId="urn:microsoft.com/office/officeart/2008/layout/LinedList"/>
    <dgm:cxn modelId="{D878E325-1C17-46B1-9441-43F301D2D860}" type="presParOf" srcId="{3CCBD3AB-E308-4E63-ABEB-2912F0597877}" destId="{A3EF1AE0-C446-4414-B4B6-6B1FFC0EE10B}" srcOrd="2" destOrd="0" presId="urn:microsoft.com/office/officeart/2008/layout/LinedList"/>
    <dgm:cxn modelId="{AC259D18-DF99-499F-9657-A37812053506}" type="presParOf" srcId="{07E6063A-A624-412A-B48A-9D709C5A3918}" destId="{3A9DCF34-7983-4E15-BBE7-0D219C48112D}" srcOrd="11" destOrd="0" presId="urn:microsoft.com/office/officeart/2008/layout/LinedList"/>
    <dgm:cxn modelId="{761C0AF7-F4AF-4DBF-B470-16956C3CC175}" type="presParOf" srcId="{07E6063A-A624-412A-B48A-9D709C5A3918}" destId="{238AEE2B-168A-4A90-85E6-0C0D8FFDE7DE}" srcOrd="12" destOrd="0" presId="urn:microsoft.com/office/officeart/2008/layout/LinedList"/>
    <dgm:cxn modelId="{2742A68C-7998-4AE6-9DFD-7E0A0D1187C6}" type="presParOf" srcId="{07E6063A-A624-412A-B48A-9D709C5A3918}" destId="{F9EAE8FF-4BB7-4DF2-B6C5-7F3DEA907C48}" srcOrd="13" destOrd="0" presId="urn:microsoft.com/office/officeart/2008/layout/LinedList"/>
    <dgm:cxn modelId="{6FEA957E-2858-40B6-932F-C605B6A79747}" type="presParOf" srcId="{F9EAE8FF-4BB7-4DF2-B6C5-7F3DEA907C48}" destId="{1924B654-A463-4E5D-B4DF-72CCFD790464}" srcOrd="0" destOrd="0" presId="urn:microsoft.com/office/officeart/2008/layout/LinedList"/>
    <dgm:cxn modelId="{86487BA2-460F-4894-80E5-5A313E1D01A4}" type="presParOf" srcId="{F9EAE8FF-4BB7-4DF2-B6C5-7F3DEA907C48}" destId="{23956081-03A3-4EE0-8404-F17ED25820C9}" srcOrd="1" destOrd="0" presId="urn:microsoft.com/office/officeart/2008/layout/LinedList"/>
    <dgm:cxn modelId="{B86A1147-8503-41BF-9450-EF9717A6860A}" type="presParOf" srcId="{F9EAE8FF-4BB7-4DF2-B6C5-7F3DEA907C48}" destId="{7084173D-8850-46D5-B046-C385402AEFBF}" srcOrd="2" destOrd="0" presId="urn:microsoft.com/office/officeart/2008/layout/LinedList"/>
    <dgm:cxn modelId="{F99B267D-8D01-4BD1-917C-1E18419DFD7E}" type="presParOf" srcId="{07E6063A-A624-412A-B48A-9D709C5A3918}" destId="{F2F19E1C-171B-432F-80F0-0D7FC79EDB47}" srcOrd="14" destOrd="0" presId="urn:microsoft.com/office/officeart/2008/layout/LinedList"/>
    <dgm:cxn modelId="{4B4FCAB5-9169-44D0-83CC-FB295B813E22}" type="presParOf" srcId="{07E6063A-A624-412A-B48A-9D709C5A3918}" destId="{E2508166-56B2-47B5-9ADF-BF53E6784CB6}" srcOrd="15" destOrd="0" presId="urn:microsoft.com/office/officeart/2008/layout/LinedList"/>
    <dgm:cxn modelId="{F8A5F674-3F06-454C-AAFD-2315918B14CD}" type="presParOf" srcId="{07E6063A-A624-412A-B48A-9D709C5A3918}" destId="{56F81AC3-B82C-43EC-A73C-8FEAF0CB196D}" srcOrd="16" destOrd="0" presId="urn:microsoft.com/office/officeart/2008/layout/LinedList"/>
    <dgm:cxn modelId="{1E73F319-1BD6-4C84-9CE0-9B85CCB8FBB5}" type="presParOf" srcId="{56F81AC3-B82C-43EC-A73C-8FEAF0CB196D}" destId="{29C7D5DB-7F2E-480C-89C8-9C477326E150}" srcOrd="0" destOrd="0" presId="urn:microsoft.com/office/officeart/2008/layout/LinedList"/>
    <dgm:cxn modelId="{A0FB028C-962A-49EB-9D47-D8C95D11F589}" type="presParOf" srcId="{56F81AC3-B82C-43EC-A73C-8FEAF0CB196D}" destId="{5057543B-C70A-428F-A684-3DDCA343E75C}" srcOrd="1" destOrd="0" presId="urn:microsoft.com/office/officeart/2008/layout/LinedList"/>
    <dgm:cxn modelId="{1C90C7DF-B4EB-4313-9E34-118235330AFE}" type="presParOf" srcId="{56F81AC3-B82C-43EC-A73C-8FEAF0CB196D}" destId="{861972EF-DB07-4906-A999-6D39CB818FEC}" srcOrd="2" destOrd="0" presId="urn:microsoft.com/office/officeart/2008/layout/LinedList"/>
    <dgm:cxn modelId="{2BE533C6-B498-4863-80A2-BE09CCD9AA1D}" type="presParOf" srcId="{07E6063A-A624-412A-B48A-9D709C5A3918}" destId="{894FA860-6385-4B45-8AF5-A41BFE47B532}" srcOrd="17" destOrd="0" presId="urn:microsoft.com/office/officeart/2008/layout/LinedList"/>
    <dgm:cxn modelId="{183EAF09-8F74-45ED-94A9-283E54B0BA5D}" type="presParOf" srcId="{07E6063A-A624-412A-B48A-9D709C5A3918}" destId="{5E26F85D-AB04-4A23-B346-A38083339B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A209F8-19AD-4670-8DB2-CD72D7585270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D1F15AB2-944F-4164-9DB9-7FB88F2EFE82}">
      <dgm:prSet phldrT="[Texto]" custT="1"/>
      <dgm:spPr/>
      <dgm:t>
        <a:bodyPr/>
        <a:lstStyle/>
        <a:p>
          <a:r>
            <a:rPr lang="es-MX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Artículo </a:t>
          </a:r>
        </a:p>
        <a:p>
          <a:r>
            <a:rPr lang="es-MX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10 Bis</a:t>
          </a:r>
          <a:endParaRPr lang="es-MX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AEA162-4551-4E3A-8823-9012EE7C1E3E}" type="parTrans" cxnId="{4F9582DE-7934-4850-8D3C-CAF6E436DEBC}">
      <dgm:prSet/>
      <dgm:spPr/>
      <dgm:t>
        <a:bodyPr/>
        <a:lstStyle/>
        <a:p>
          <a:endParaRPr lang="es-MX" sz="28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27CEB16-B503-4329-AC83-BE74FE45ECBE}" type="sibTrans" cxnId="{4F9582DE-7934-4850-8D3C-CAF6E436DEBC}">
      <dgm:prSet custT="1"/>
      <dgm:spPr/>
      <dgm:t>
        <a:bodyPr/>
        <a:lstStyle/>
        <a:p>
          <a:endParaRPr lang="es-MX" sz="28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F189A84-7F8E-402E-94E7-A749A6ECEE92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Cada Entidad Federativa establecerá un consejo de armonización contable, los cuales auxiliarán al CONAC en el cumplimiento de lo dispuesto en la LGCG.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3DC94D-8545-4F65-BFC9-7985C965F45F}" type="parTrans" cxnId="{FC49BE28-774F-4A14-95B5-0F2652CE371E}">
      <dgm:prSet/>
      <dgm:spPr/>
      <dgm:t>
        <a:bodyPr/>
        <a:lstStyle/>
        <a:p>
          <a:endParaRPr lang="es-MX" sz="28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AC046AF-8C85-43B5-81E5-67D88919C74E}" type="sibTrans" cxnId="{FC49BE28-774F-4A14-95B5-0F2652CE371E}">
      <dgm:prSet/>
      <dgm:spPr/>
      <dgm:t>
        <a:bodyPr/>
        <a:lstStyle/>
        <a:p>
          <a:endParaRPr lang="es-MX" sz="28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361FD22-87F8-4528-8079-980A11BC7CB4}" type="pres">
      <dgm:prSet presAssocID="{9FA209F8-19AD-4670-8DB2-CD72D7585270}" presName="Name0" presStyleCnt="0">
        <dgm:presLayoutVars>
          <dgm:dir/>
          <dgm:resizeHandles val="exact"/>
        </dgm:presLayoutVars>
      </dgm:prSet>
      <dgm:spPr/>
    </dgm:pt>
    <dgm:pt modelId="{615BB696-BD2B-4C97-875F-C8E305E6C514}" type="pres">
      <dgm:prSet presAssocID="{D1F15AB2-944F-4164-9DB9-7FB88F2EFE82}" presName="node" presStyleLbl="node1" presStyleIdx="0" presStyleCnt="2" custScaleX="450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8551F1-43B8-4306-AC09-50251878C2BF}" type="pres">
      <dgm:prSet presAssocID="{927CEB16-B503-4329-AC83-BE74FE45ECBE}" presName="sibTrans" presStyleLbl="sibTrans2D1" presStyleIdx="0" presStyleCnt="1"/>
      <dgm:spPr/>
      <dgm:t>
        <a:bodyPr/>
        <a:lstStyle/>
        <a:p>
          <a:endParaRPr lang="es-MX"/>
        </a:p>
      </dgm:t>
    </dgm:pt>
    <dgm:pt modelId="{3912E080-63BF-4AC7-BF87-378372CAEABB}" type="pres">
      <dgm:prSet presAssocID="{927CEB16-B503-4329-AC83-BE74FE45ECBE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C714C97A-75D6-41AF-90AA-4F856CA38688}" type="pres">
      <dgm:prSet presAssocID="{8F189A84-7F8E-402E-94E7-A749A6ECEE92}" presName="node" presStyleLbl="node1" presStyleIdx="1" presStyleCnt="2" custScaleX="12345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C49BE28-774F-4A14-95B5-0F2652CE371E}" srcId="{9FA209F8-19AD-4670-8DB2-CD72D7585270}" destId="{8F189A84-7F8E-402E-94E7-A749A6ECEE92}" srcOrd="1" destOrd="0" parTransId="{B33DC94D-8545-4F65-BFC9-7985C965F45F}" sibTransId="{9AC046AF-8C85-43B5-81E5-67D88919C74E}"/>
    <dgm:cxn modelId="{CAB3E5E9-AE31-4117-8F83-BCBC5035A570}" type="presOf" srcId="{927CEB16-B503-4329-AC83-BE74FE45ECBE}" destId="{B48551F1-43B8-4306-AC09-50251878C2BF}" srcOrd="0" destOrd="0" presId="urn:microsoft.com/office/officeart/2005/8/layout/process1"/>
    <dgm:cxn modelId="{1C882BDE-3EB5-4CE7-BF85-3B7F505EA0EC}" type="presOf" srcId="{D1F15AB2-944F-4164-9DB9-7FB88F2EFE82}" destId="{615BB696-BD2B-4C97-875F-C8E305E6C514}" srcOrd="0" destOrd="0" presId="urn:microsoft.com/office/officeart/2005/8/layout/process1"/>
    <dgm:cxn modelId="{BE56BB60-E86F-40B7-9C99-E2DF86A8F85A}" type="presOf" srcId="{8F189A84-7F8E-402E-94E7-A749A6ECEE92}" destId="{C714C97A-75D6-41AF-90AA-4F856CA38688}" srcOrd="0" destOrd="0" presId="urn:microsoft.com/office/officeart/2005/8/layout/process1"/>
    <dgm:cxn modelId="{DFFA0A25-FCE3-44D0-B7FF-6FB609D66E7F}" type="presOf" srcId="{927CEB16-B503-4329-AC83-BE74FE45ECBE}" destId="{3912E080-63BF-4AC7-BF87-378372CAEABB}" srcOrd="1" destOrd="0" presId="urn:microsoft.com/office/officeart/2005/8/layout/process1"/>
    <dgm:cxn modelId="{A5600E8A-8ED6-4B25-BE29-B75C8978FAAA}" type="presOf" srcId="{9FA209F8-19AD-4670-8DB2-CD72D7585270}" destId="{E361FD22-87F8-4528-8079-980A11BC7CB4}" srcOrd="0" destOrd="0" presId="urn:microsoft.com/office/officeart/2005/8/layout/process1"/>
    <dgm:cxn modelId="{4F9582DE-7934-4850-8D3C-CAF6E436DEBC}" srcId="{9FA209F8-19AD-4670-8DB2-CD72D7585270}" destId="{D1F15AB2-944F-4164-9DB9-7FB88F2EFE82}" srcOrd="0" destOrd="0" parTransId="{34AEA162-4551-4E3A-8823-9012EE7C1E3E}" sibTransId="{927CEB16-B503-4329-AC83-BE74FE45ECBE}"/>
    <dgm:cxn modelId="{5BB9ADAD-4218-40CE-BEDB-143E3F1DFFB6}" type="presParOf" srcId="{E361FD22-87F8-4528-8079-980A11BC7CB4}" destId="{615BB696-BD2B-4C97-875F-C8E305E6C514}" srcOrd="0" destOrd="0" presId="urn:microsoft.com/office/officeart/2005/8/layout/process1"/>
    <dgm:cxn modelId="{7634C154-092B-4DF5-BA1B-08AD5FB63403}" type="presParOf" srcId="{E361FD22-87F8-4528-8079-980A11BC7CB4}" destId="{B48551F1-43B8-4306-AC09-50251878C2BF}" srcOrd="1" destOrd="0" presId="urn:microsoft.com/office/officeart/2005/8/layout/process1"/>
    <dgm:cxn modelId="{62B5D668-96FA-42D9-A9D9-3F7534B18095}" type="presParOf" srcId="{B48551F1-43B8-4306-AC09-50251878C2BF}" destId="{3912E080-63BF-4AC7-BF87-378372CAEABB}" srcOrd="0" destOrd="0" presId="urn:microsoft.com/office/officeart/2005/8/layout/process1"/>
    <dgm:cxn modelId="{B0F6C3F3-59E6-46B1-A81E-BF75C12B646C}" type="presParOf" srcId="{E361FD22-87F8-4528-8079-980A11BC7CB4}" destId="{C714C97A-75D6-41AF-90AA-4F856CA3868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66F937-8053-453D-B48B-26FEC51498B6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A29DD2C4-975A-45CC-B70A-3D03052B704D}">
      <dgm:prSet phldrT="[Texto]"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Secretario técnico requiere información y elabora informe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3A7B4F-FC21-48C5-8BB5-9DB63E8F1CF5}" type="parTrans" cxnId="{A035EF8E-37DA-4DC0-B401-693C0D9D53AA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20E0F8-1656-4A3D-8DDB-A318B97D7D07}" type="sibTrans" cxnId="{A035EF8E-37DA-4DC0-B401-693C0D9D53AA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C76348-C0B9-4912-A6C3-8677DDB0BB16}">
      <dgm:prSet phldrT="[Texto]"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EFSL analiza informe y comunica su opinión al CEAC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A54104-04D4-42AE-97B2-54F32A344E51}" type="parTrans" cxnId="{3B944847-75F7-453A-89CF-F1B96689AC4D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79B97-B82E-4F67-AA3B-C05DDE6E8369}" type="sibTrans" cxnId="{3B944847-75F7-453A-89CF-F1B96689AC4D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F0CFCB-DB94-464F-B7DB-A2DE8C1A08B1}">
      <dgm:prSet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CEAC informa al CONAC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18CCF-5F23-4044-BA1E-8E1B4481A975}" type="parTrans" cxnId="{648947C4-3F5D-4A28-9D4F-705D6EB04AE8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FCC5C9-6C29-4C52-B735-93F29469A3F6}" type="sibTrans" cxnId="{648947C4-3F5D-4A28-9D4F-705D6EB04AE8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2BCB06-C478-4548-9308-ECCDCA2B61E0}">
      <dgm:prSet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La ASF elabora metodología de revisión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D0606-A327-4015-8E21-6A950FA01AC1}" type="parTrans" cxnId="{7544E12A-E9C1-4430-9155-582F79F6EDFD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9FB4F9-F8D9-4AAF-8231-E44ECE37D4B6}" type="sibTrans" cxnId="{7544E12A-E9C1-4430-9155-582F79F6EDFD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DAAF84-2898-437F-8C1F-CA33306E8483}" type="pres">
      <dgm:prSet presAssocID="{F566F937-8053-453D-B48B-26FEC51498B6}" presName="CompostProcess" presStyleCnt="0">
        <dgm:presLayoutVars>
          <dgm:dir/>
          <dgm:resizeHandles val="exact"/>
        </dgm:presLayoutVars>
      </dgm:prSet>
      <dgm:spPr/>
    </dgm:pt>
    <dgm:pt modelId="{5A66781E-FC44-4D3A-9654-21E69BC13400}" type="pres">
      <dgm:prSet presAssocID="{F566F937-8053-453D-B48B-26FEC51498B6}" presName="arrow" presStyleLbl="bgShp" presStyleIdx="0" presStyleCnt="1"/>
      <dgm:spPr/>
    </dgm:pt>
    <dgm:pt modelId="{9524BE93-03D0-42D8-B779-5512B2AAE4E7}" type="pres">
      <dgm:prSet presAssocID="{F566F937-8053-453D-B48B-26FEC51498B6}" presName="linearProcess" presStyleCnt="0"/>
      <dgm:spPr/>
    </dgm:pt>
    <dgm:pt modelId="{B8F74369-BCF2-47F5-B46E-496EF4F71E9F}" type="pres">
      <dgm:prSet presAssocID="{882BCB06-C478-4548-9308-ECCDCA2B61E0}" presName="textNode" presStyleLbl="node1" presStyleIdx="0" presStyleCnt="4" custScaleY="15205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CFE752-1299-43CE-9E18-B47D87F24674}" type="pres">
      <dgm:prSet presAssocID="{F69FB4F9-F8D9-4AAF-8231-E44ECE37D4B6}" presName="sibTrans" presStyleCnt="0"/>
      <dgm:spPr/>
    </dgm:pt>
    <dgm:pt modelId="{8D0BBD23-89DB-487C-AFED-E920636D5E32}" type="pres">
      <dgm:prSet presAssocID="{A29DD2C4-975A-45CC-B70A-3D03052B704D}" presName="textNode" presStyleLbl="node1" presStyleIdx="1" presStyleCnt="4" custScaleY="1472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255120-CD8D-405E-96B0-DA3E660A723C}" type="pres">
      <dgm:prSet presAssocID="{A320E0F8-1656-4A3D-8DDB-A318B97D7D07}" presName="sibTrans" presStyleCnt="0"/>
      <dgm:spPr/>
    </dgm:pt>
    <dgm:pt modelId="{7ADEE1E6-7118-4138-A625-AE457E281E83}" type="pres">
      <dgm:prSet presAssocID="{E7C76348-C0B9-4912-A6C3-8677DDB0BB16}" presName="textNode" presStyleLbl="node1" presStyleIdx="2" presStyleCnt="4" custScaleY="1472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FD2D61-A21D-4748-9B61-88680406FFF5}" type="pres">
      <dgm:prSet presAssocID="{37379B97-B82E-4F67-AA3B-C05DDE6E8369}" presName="sibTrans" presStyleCnt="0"/>
      <dgm:spPr/>
    </dgm:pt>
    <dgm:pt modelId="{696E700D-5D6E-47D0-B1D2-61BBFF93A214}" type="pres">
      <dgm:prSet presAssocID="{40F0CFCB-DB94-464F-B7DB-A2DE8C1A08B1}" presName="textNode" presStyleLbl="node1" presStyleIdx="3" presStyleCnt="4" custScaleY="1472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BA61E8-C661-4799-AD05-D9B1E5C5FF74}" type="presOf" srcId="{882BCB06-C478-4548-9308-ECCDCA2B61E0}" destId="{B8F74369-BCF2-47F5-B46E-496EF4F71E9F}" srcOrd="0" destOrd="0" presId="urn:microsoft.com/office/officeart/2005/8/layout/hProcess9"/>
    <dgm:cxn modelId="{7544E12A-E9C1-4430-9155-582F79F6EDFD}" srcId="{F566F937-8053-453D-B48B-26FEC51498B6}" destId="{882BCB06-C478-4548-9308-ECCDCA2B61E0}" srcOrd="0" destOrd="0" parTransId="{4FAD0606-A327-4015-8E21-6A950FA01AC1}" sibTransId="{F69FB4F9-F8D9-4AAF-8231-E44ECE37D4B6}"/>
    <dgm:cxn modelId="{3B944847-75F7-453A-89CF-F1B96689AC4D}" srcId="{F566F937-8053-453D-B48B-26FEC51498B6}" destId="{E7C76348-C0B9-4912-A6C3-8677DDB0BB16}" srcOrd="2" destOrd="0" parTransId="{AFA54104-04D4-42AE-97B2-54F32A344E51}" sibTransId="{37379B97-B82E-4F67-AA3B-C05DDE6E8369}"/>
    <dgm:cxn modelId="{2BDE12E3-E776-4744-BDB3-5BCB0C6AC998}" type="presOf" srcId="{F566F937-8053-453D-B48B-26FEC51498B6}" destId="{56DAAF84-2898-437F-8C1F-CA33306E8483}" srcOrd="0" destOrd="0" presId="urn:microsoft.com/office/officeart/2005/8/layout/hProcess9"/>
    <dgm:cxn modelId="{6A848CB5-A885-4D74-A3F5-67F26A333993}" type="presOf" srcId="{A29DD2C4-975A-45CC-B70A-3D03052B704D}" destId="{8D0BBD23-89DB-487C-AFED-E920636D5E32}" srcOrd="0" destOrd="0" presId="urn:microsoft.com/office/officeart/2005/8/layout/hProcess9"/>
    <dgm:cxn modelId="{BDDFA943-A16D-43A3-89B3-6572447EFD85}" type="presOf" srcId="{40F0CFCB-DB94-464F-B7DB-A2DE8C1A08B1}" destId="{696E700D-5D6E-47D0-B1D2-61BBFF93A214}" srcOrd="0" destOrd="0" presId="urn:microsoft.com/office/officeart/2005/8/layout/hProcess9"/>
    <dgm:cxn modelId="{A035EF8E-37DA-4DC0-B401-693C0D9D53AA}" srcId="{F566F937-8053-453D-B48B-26FEC51498B6}" destId="{A29DD2C4-975A-45CC-B70A-3D03052B704D}" srcOrd="1" destOrd="0" parTransId="{863A7B4F-FC21-48C5-8BB5-9DB63E8F1CF5}" sibTransId="{A320E0F8-1656-4A3D-8DDB-A318B97D7D07}"/>
    <dgm:cxn modelId="{648947C4-3F5D-4A28-9D4F-705D6EB04AE8}" srcId="{F566F937-8053-453D-B48B-26FEC51498B6}" destId="{40F0CFCB-DB94-464F-B7DB-A2DE8C1A08B1}" srcOrd="3" destOrd="0" parTransId="{05718CCF-5F23-4044-BA1E-8E1B4481A975}" sibTransId="{9FFCC5C9-6C29-4C52-B735-93F29469A3F6}"/>
    <dgm:cxn modelId="{A2E35CFF-1A96-4F55-A4B8-4EB008170BB1}" type="presOf" srcId="{E7C76348-C0B9-4912-A6C3-8677DDB0BB16}" destId="{7ADEE1E6-7118-4138-A625-AE457E281E83}" srcOrd="0" destOrd="0" presId="urn:microsoft.com/office/officeart/2005/8/layout/hProcess9"/>
    <dgm:cxn modelId="{50C85D0B-F75B-4CD5-A9BD-A29A2519C8FD}" type="presParOf" srcId="{56DAAF84-2898-437F-8C1F-CA33306E8483}" destId="{5A66781E-FC44-4D3A-9654-21E69BC13400}" srcOrd="0" destOrd="0" presId="urn:microsoft.com/office/officeart/2005/8/layout/hProcess9"/>
    <dgm:cxn modelId="{F0E0899E-DD2C-4BBB-9A92-CACC720A3CC2}" type="presParOf" srcId="{56DAAF84-2898-437F-8C1F-CA33306E8483}" destId="{9524BE93-03D0-42D8-B779-5512B2AAE4E7}" srcOrd="1" destOrd="0" presId="urn:microsoft.com/office/officeart/2005/8/layout/hProcess9"/>
    <dgm:cxn modelId="{2848E5BC-802B-43CA-BE4E-E4BB56C09794}" type="presParOf" srcId="{9524BE93-03D0-42D8-B779-5512B2AAE4E7}" destId="{B8F74369-BCF2-47F5-B46E-496EF4F71E9F}" srcOrd="0" destOrd="0" presId="urn:microsoft.com/office/officeart/2005/8/layout/hProcess9"/>
    <dgm:cxn modelId="{1F464633-DCD2-4F60-9AF1-54770851C4E0}" type="presParOf" srcId="{9524BE93-03D0-42D8-B779-5512B2AAE4E7}" destId="{B2CFE752-1299-43CE-9E18-B47D87F24674}" srcOrd="1" destOrd="0" presId="urn:microsoft.com/office/officeart/2005/8/layout/hProcess9"/>
    <dgm:cxn modelId="{87CB0AD3-1F0D-4772-9B3B-221103410C40}" type="presParOf" srcId="{9524BE93-03D0-42D8-B779-5512B2AAE4E7}" destId="{8D0BBD23-89DB-487C-AFED-E920636D5E32}" srcOrd="2" destOrd="0" presId="urn:microsoft.com/office/officeart/2005/8/layout/hProcess9"/>
    <dgm:cxn modelId="{5E63D2DD-0450-48FC-8EF2-8DF41E6883F6}" type="presParOf" srcId="{9524BE93-03D0-42D8-B779-5512B2AAE4E7}" destId="{13255120-CD8D-405E-96B0-DA3E660A723C}" srcOrd="3" destOrd="0" presId="urn:microsoft.com/office/officeart/2005/8/layout/hProcess9"/>
    <dgm:cxn modelId="{F9A60C32-95F5-4B74-9D1A-8A105CE118B7}" type="presParOf" srcId="{9524BE93-03D0-42D8-B779-5512B2AAE4E7}" destId="{7ADEE1E6-7118-4138-A625-AE457E281E83}" srcOrd="4" destOrd="0" presId="urn:microsoft.com/office/officeart/2005/8/layout/hProcess9"/>
    <dgm:cxn modelId="{C455B1E9-FBA4-4385-95C6-FE3D8A8BB95D}" type="presParOf" srcId="{9524BE93-03D0-42D8-B779-5512B2AAE4E7}" destId="{D8FD2D61-A21D-4748-9B61-88680406FFF5}" srcOrd="5" destOrd="0" presId="urn:microsoft.com/office/officeart/2005/8/layout/hProcess9"/>
    <dgm:cxn modelId="{F1B72B5C-D0B4-4217-95EA-8086F521FADE}" type="presParOf" srcId="{9524BE93-03D0-42D8-B779-5512B2AAE4E7}" destId="{696E700D-5D6E-47D0-B1D2-61BBFF93A21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E9B21E-9DAC-43B9-84DD-5AABDE322B1E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9EF678BC-ECAD-4C6E-8FD5-7A406E88F52E}">
      <dgm:prSet phldrT="[Texto]" custT="1"/>
      <dgm:spPr/>
      <dgm:t>
        <a:bodyPr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Portal de Cuentas Públicas</a:t>
          </a:r>
          <a:endParaRPr lang="es-MX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A23CEF-75D8-443A-8A83-23DE4ACDDDC1}" type="parTrans" cxnId="{788278DE-2EBA-431C-99D5-EA7CC1B932D5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920B4E-B509-49E2-B997-0E1452AC97ED}" type="sibTrans" cxnId="{788278DE-2EBA-431C-99D5-EA7CC1B932D5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57ADC4-ABB6-4B21-87A3-22ED80F10472}">
      <dgm:prSet phldrT="[Texto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Secretario Técnico </a:t>
          </a:r>
          <a:r>
            <a:rPr lang="es-MX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CONAC</a:t>
          </a:r>
          <a:endParaRPr lang="es-MX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Revisión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97DCB-A429-4A41-AC81-7C8E76869B47}" type="parTrans" cxnId="{0F5849D1-5DCC-47E1-B855-73CF6147CE34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9EC8F-6F60-4059-AD49-5EF7714428FE}" type="sibTrans" cxnId="{0F5849D1-5DCC-47E1-B855-73CF6147CE34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CCD294-AB9E-4B4D-B5E4-B4C5663A9583}">
      <dgm:prSet phldrT="[Texto]" custT="1"/>
      <dgm:spPr/>
      <dgm:t>
        <a:bodyPr/>
        <a:lstStyle/>
        <a:p>
          <a:r>
            <a:rPr lang="es-MX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EFSL</a:t>
          </a:r>
          <a:endParaRPr lang="es-MX" sz="16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Validación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BB0625-B875-4FC8-A056-259FFE311D3E}" type="parTrans" cxnId="{096CB9AC-6287-4E4E-8A36-D4BB4CC317CB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B173A1-2193-4160-A46F-6EEBB50743D8}" type="sibTrans" cxnId="{096CB9AC-6287-4E4E-8A36-D4BB4CC317CB}">
      <dgm:prSet/>
      <dgm:spPr/>
      <dgm:t>
        <a:bodyPr/>
        <a:lstStyle/>
        <a:p>
          <a:endParaRPr lang="es-MX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EA59E-C647-460F-92C9-0317315F4C16}" type="pres">
      <dgm:prSet presAssocID="{50E9B21E-9DAC-43B9-84DD-5AABDE322B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BD93A8B-EDA7-46FA-B6A4-887507E300CF}" type="pres">
      <dgm:prSet presAssocID="{9EF678BC-ECAD-4C6E-8FD5-7A406E88F52E}" presName="centerShape" presStyleLbl="node0" presStyleIdx="0" presStyleCnt="1"/>
      <dgm:spPr/>
      <dgm:t>
        <a:bodyPr/>
        <a:lstStyle/>
        <a:p>
          <a:endParaRPr lang="es-MX"/>
        </a:p>
      </dgm:t>
    </dgm:pt>
    <dgm:pt modelId="{58AE211A-4BF3-40F1-8D08-E3E51BE96866}" type="pres">
      <dgm:prSet presAssocID="{93297DCB-A429-4A41-AC81-7C8E76869B47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1F2FD885-986A-44E6-869D-820EB6310AAA}" type="pres">
      <dgm:prSet presAssocID="{9A57ADC4-ABB6-4B21-87A3-22ED80F1047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6314B0-CCEC-4EA6-BF0D-A3CC69F5FA7E}" type="pres">
      <dgm:prSet presAssocID="{4ABB0625-B875-4FC8-A056-259FFE311D3E}" presName="parTrans" presStyleLbl="bgSibTrans2D1" presStyleIdx="1" presStyleCnt="2"/>
      <dgm:spPr/>
      <dgm:t>
        <a:bodyPr/>
        <a:lstStyle/>
        <a:p>
          <a:endParaRPr lang="es-MX"/>
        </a:p>
      </dgm:t>
    </dgm:pt>
    <dgm:pt modelId="{DB1CB3D5-ADF7-4116-B50A-175691678498}" type="pres">
      <dgm:prSet presAssocID="{FECCD294-AB9E-4B4D-B5E4-B4C5663A958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6CB9AC-6287-4E4E-8A36-D4BB4CC317CB}" srcId="{9EF678BC-ECAD-4C6E-8FD5-7A406E88F52E}" destId="{FECCD294-AB9E-4B4D-B5E4-B4C5663A9583}" srcOrd="1" destOrd="0" parTransId="{4ABB0625-B875-4FC8-A056-259FFE311D3E}" sibTransId="{1EB173A1-2193-4160-A46F-6EEBB50743D8}"/>
    <dgm:cxn modelId="{BB7210C7-9E81-485A-8B67-7275892B5B5B}" type="presOf" srcId="{50E9B21E-9DAC-43B9-84DD-5AABDE322B1E}" destId="{F11EA59E-C647-460F-92C9-0317315F4C16}" srcOrd="0" destOrd="0" presId="urn:microsoft.com/office/officeart/2005/8/layout/radial4"/>
    <dgm:cxn modelId="{45DAE560-D253-4E83-B900-53FF83685927}" type="presOf" srcId="{9EF678BC-ECAD-4C6E-8FD5-7A406E88F52E}" destId="{CBD93A8B-EDA7-46FA-B6A4-887507E300CF}" srcOrd="0" destOrd="0" presId="urn:microsoft.com/office/officeart/2005/8/layout/radial4"/>
    <dgm:cxn modelId="{D54B3281-8B53-44C2-8E8F-F57F278689A8}" type="presOf" srcId="{4ABB0625-B875-4FC8-A056-259FFE311D3E}" destId="{B16314B0-CCEC-4EA6-BF0D-A3CC69F5FA7E}" srcOrd="0" destOrd="0" presId="urn:microsoft.com/office/officeart/2005/8/layout/radial4"/>
    <dgm:cxn modelId="{40B3B977-78AE-4FCE-8ABB-C8C39AD07CBE}" type="presOf" srcId="{FECCD294-AB9E-4B4D-B5E4-B4C5663A9583}" destId="{DB1CB3D5-ADF7-4116-B50A-175691678498}" srcOrd="0" destOrd="0" presId="urn:microsoft.com/office/officeart/2005/8/layout/radial4"/>
    <dgm:cxn modelId="{098208E4-257D-4FF9-852C-E7199F6E9811}" type="presOf" srcId="{9A57ADC4-ABB6-4B21-87A3-22ED80F10472}" destId="{1F2FD885-986A-44E6-869D-820EB6310AAA}" srcOrd="0" destOrd="0" presId="urn:microsoft.com/office/officeart/2005/8/layout/radial4"/>
    <dgm:cxn modelId="{7DF19E3C-9721-49A0-9A12-27B9B1CB3142}" type="presOf" srcId="{93297DCB-A429-4A41-AC81-7C8E76869B47}" destId="{58AE211A-4BF3-40F1-8D08-E3E51BE96866}" srcOrd="0" destOrd="0" presId="urn:microsoft.com/office/officeart/2005/8/layout/radial4"/>
    <dgm:cxn modelId="{788278DE-2EBA-431C-99D5-EA7CC1B932D5}" srcId="{50E9B21E-9DAC-43B9-84DD-5AABDE322B1E}" destId="{9EF678BC-ECAD-4C6E-8FD5-7A406E88F52E}" srcOrd="0" destOrd="0" parTransId="{F8A23CEF-75D8-443A-8A83-23DE4ACDDDC1}" sibTransId="{36920B4E-B509-49E2-B997-0E1452AC97ED}"/>
    <dgm:cxn modelId="{0F5849D1-5DCC-47E1-B855-73CF6147CE34}" srcId="{9EF678BC-ECAD-4C6E-8FD5-7A406E88F52E}" destId="{9A57ADC4-ABB6-4B21-87A3-22ED80F10472}" srcOrd="0" destOrd="0" parTransId="{93297DCB-A429-4A41-AC81-7C8E76869B47}" sibTransId="{AA79EC8F-6F60-4059-AD49-5EF7714428FE}"/>
    <dgm:cxn modelId="{AA6638DC-27AD-42E7-A6F1-6EC6AA51469D}" type="presParOf" srcId="{F11EA59E-C647-460F-92C9-0317315F4C16}" destId="{CBD93A8B-EDA7-46FA-B6A4-887507E300CF}" srcOrd="0" destOrd="0" presId="urn:microsoft.com/office/officeart/2005/8/layout/radial4"/>
    <dgm:cxn modelId="{5FA8C98A-06AD-4823-B04E-D6084090AD73}" type="presParOf" srcId="{F11EA59E-C647-460F-92C9-0317315F4C16}" destId="{58AE211A-4BF3-40F1-8D08-E3E51BE96866}" srcOrd="1" destOrd="0" presId="urn:microsoft.com/office/officeart/2005/8/layout/radial4"/>
    <dgm:cxn modelId="{56F5EE35-1C73-4732-8446-F82BBEB18D1A}" type="presParOf" srcId="{F11EA59E-C647-460F-92C9-0317315F4C16}" destId="{1F2FD885-986A-44E6-869D-820EB6310AAA}" srcOrd="2" destOrd="0" presId="urn:microsoft.com/office/officeart/2005/8/layout/radial4"/>
    <dgm:cxn modelId="{E18EE268-844F-459F-9BF8-4BD041CBB0F7}" type="presParOf" srcId="{F11EA59E-C647-460F-92C9-0317315F4C16}" destId="{B16314B0-CCEC-4EA6-BF0D-A3CC69F5FA7E}" srcOrd="3" destOrd="0" presId="urn:microsoft.com/office/officeart/2005/8/layout/radial4"/>
    <dgm:cxn modelId="{F38B4218-4FFE-467F-A095-55738C3EB025}" type="presParOf" srcId="{F11EA59E-C647-460F-92C9-0317315F4C16}" destId="{DB1CB3D5-ADF7-4116-B50A-17569167849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C51E3-50EC-42F8-8A92-E2E8821184F0}">
      <dsp:nvSpPr>
        <dsp:cNvPr id="0" name=""/>
        <dsp:cNvSpPr/>
      </dsp:nvSpPr>
      <dsp:spPr>
        <a:xfrm>
          <a:off x="0" y="3235544"/>
          <a:ext cx="7204734" cy="5327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La promoción en los municipios con régimen simplificado de la entidad federativa el uso de sistemas de contabilidad desarrollados en forma institucional.</a:t>
          </a:r>
          <a:endParaRPr lang="es-MX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35544"/>
        <a:ext cx="7204734" cy="532751"/>
      </dsp:txXfrm>
    </dsp:sp>
    <dsp:sp modelId="{43B50F0F-CF5F-480C-B597-9EF8E447E995}">
      <dsp:nvSpPr>
        <dsp:cNvPr id="0" name=""/>
        <dsp:cNvSpPr/>
      </dsp:nvSpPr>
      <dsp:spPr>
        <a:xfrm rot="10800000">
          <a:off x="0" y="2424166"/>
          <a:ext cx="7204734" cy="81937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El diseño de un aplicativo informático que permita la recepción de las Cuentas Públicas.</a:t>
          </a:r>
          <a:endParaRPr lang="es-MX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424166"/>
        <a:ext cx="7204734" cy="532403"/>
      </dsp:txXfrm>
    </dsp:sp>
    <dsp:sp modelId="{3E841C1B-95FD-4CCF-A951-5F379BCF9CEB}">
      <dsp:nvSpPr>
        <dsp:cNvPr id="0" name=""/>
        <dsp:cNvSpPr/>
      </dsp:nvSpPr>
      <dsp:spPr>
        <a:xfrm rot="10800000">
          <a:off x="0" y="1612785"/>
          <a:ext cx="7204734" cy="81937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La promoción de la adopción de “</a:t>
          </a:r>
          <a:r>
            <a:rPr lang="es-MX" sz="12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Reporte de cumplimiento al acuerdo por el que se armoniza la estructura de las Cuentas Públicas”, </a:t>
          </a:r>
          <a:r>
            <a:rPr lang="es-MX" sz="12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para entidades federativas y municipios.</a:t>
          </a:r>
          <a:endParaRPr lang="es-MX" sz="120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612785"/>
        <a:ext cx="7204734" cy="532403"/>
      </dsp:txXfrm>
    </dsp:sp>
    <dsp:sp modelId="{163B0E35-5FD8-49C4-8CCE-9926EBDF7C70}">
      <dsp:nvSpPr>
        <dsp:cNvPr id="0" name=""/>
        <dsp:cNvSpPr/>
      </dsp:nvSpPr>
      <dsp:spPr>
        <a:xfrm rot="10800000">
          <a:off x="0" y="801405"/>
          <a:ext cx="7204734" cy="819371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El seguimiento al cumplimiento de las obligaciones establecidas en el Título V de la </a:t>
          </a:r>
          <a:r>
            <a:rPr lang="es-MX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LGCG</a:t>
          </a:r>
          <a:r>
            <a:rPr lang="es-MX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801405"/>
        <a:ext cx="7204734" cy="532403"/>
      </dsp:txXfrm>
    </dsp:sp>
    <dsp:sp modelId="{96A9407F-4A27-49F0-8F23-F9A48B6FD8CF}">
      <dsp:nvSpPr>
        <dsp:cNvPr id="0" name=""/>
        <dsp:cNvSpPr/>
      </dsp:nvSpPr>
      <dsp:spPr>
        <a:xfrm rot="10800000">
          <a:off x="0" y="0"/>
          <a:ext cx="7204734" cy="81937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La promoción de la adopción de las “Guías de cumplimiento”.</a:t>
          </a:r>
          <a:endParaRPr lang="es-MX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0"/>
        <a:ext cx="7204734" cy="532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7F90A-48E2-44E6-9C8B-77E2178CF6C1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93B78-693E-4C2F-9A40-6C82155DF4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505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F230C-0E0E-43C2-B957-1ADF0F1C0383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AB2E7-4727-4574-BEEE-CBECFB9BEA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482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AB2E7-4727-4574-BEEE-CBECFB9BEA1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500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13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78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220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2204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758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131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898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911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827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E0B32-2E20-48BC-B2D3-846EF57DE70B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57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CD5C-D1FA-4A66-9B18-EABE27037C0F}" type="datetime1">
              <a:rPr lang="es-MX" smtClean="0"/>
              <a:t>17/05/2016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1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3E1A-36FE-48DF-9C45-10D642A56984}" type="datetime1">
              <a:rPr lang="es-MX" smtClean="0"/>
              <a:t>17/05/2016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97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2B9B-1270-42AF-8767-FBFBB0BFF329}" type="datetime1">
              <a:rPr lang="es-MX" smtClean="0"/>
              <a:t>17/05/2016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5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6420-D3E5-49EE-A4E0-05389859DE55}" type="datetime1">
              <a:rPr lang="es-MX" smtClean="0"/>
              <a:t>17/05/2016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44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4139-BC2A-4917-95C3-61C4E1411FC0}" type="datetime1">
              <a:rPr lang="es-MX" smtClean="0"/>
              <a:t>17/05/2016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27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54EA-0815-4BD9-B237-AF2D5631A9CC}" type="datetime1">
              <a:rPr lang="es-MX" smtClean="0"/>
              <a:t>17/05/2016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5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6E1-A379-4A48-B152-9864B296FF31}" type="datetime1">
              <a:rPr lang="es-MX" smtClean="0"/>
              <a:t>17/05/2016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45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5803-6CA1-49C1-A1BA-4B978C89A4CC}" type="datetime1">
              <a:rPr lang="es-MX" smtClean="0"/>
              <a:t>17/05/2016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685678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5D8-DECF-4B8D-AAFD-C1771246A7BE}" type="datetime1">
              <a:rPr lang="es-MX" smtClean="0"/>
              <a:t>17/05/2016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485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58BE740-005E-4C7C-A91E-E79DA217260C}" type="datetime1">
              <a:rPr lang="es-MX" smtClean="0"/>
              <a:t>17/05/2016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55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408F-865A-4A59-A3EE-071170C3CE4F}" type="datetime1">
              <a:rPr lang="es-MX" smtClean="0"/>
              <a:t>17/05/2016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941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315803-6CA1-49C1-A1BA-4B978C89A4CC}" type="datetime1">
              <a:rPr lang="es-MX" smtClean="0"/>
              <a:t>17/05/2016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CB921E3-D53C-4229-9726-FAD188EE5C1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48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7452" y="789157"/>
            <a:ext cx="7901126" cy="1337649"/>
          </a:xfrm>
        </p:spPr>
        <p:txBody>
          <a:bodyPr>
            <a:noAutofit/>
          </a:bodyPr>
          <a:lstStyle/>
          <a:p>
            <a:pPr algn="l"/>
            <a:r>
              <a:rPr lang="es-MX" sz="5400" cap="none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Colaboración de </a:t>
            </a:r>
          </a:p>
          <a:p>
            <a:pPr algn="l"/>
            <a:r>
              <a:rPr lang="es-MX" sz="5400" cap="none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ASOFIS con el CONAC</a:t>
            </a:r>
            <a:endParaRPr lang="es-MX" sz="5400" cap="none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MX" sz="5400" cap="none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7110"/>
            <a:ext cx="1826340" cy="12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Logotipo Consejo Nacional de Armonización Contab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43"/>
          <a:stretch/>
        </p:blipFill>
        <p:spPr bwMode="auto">
          <a:xfrm>
            <a:off x="2359000" y="5095665"/>
            <a:ext cx="1828800" cy="115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896646" y="3803793"/>
            <a:ext cx="7486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XIX Asamblea </a:t>
            </a:r>
            <a:r>
              <a:rPr lang="es-MX" sz="3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Ordinaria</a:t>
            </a:r>
            <a:endParaRPr lang="es-MX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MX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13 de mayo de 2016</a:t>
            </a:r>
          </a:p>
        </p:txBody>
      </p:sp>
    </p:spTree>
    <p:extLst>
      <p:ext uri="{BB962C8B-B14F-4D97-AF65-F5344CB8AC3E}">
        <p14:creationId xmlns:p14="http://schemas.microsoft.com/office/powerpoint/2010/main" val="6787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10</a:t>
            </a:fld>
            <a:endParaRPr lang="es-MX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594356658"/>
              </p:ext>
            </p:extLst>
          </p:nvPr>
        </p:nvGraphicFramePr>
        <p:xfrm>
          <a:off x="1024863" y="2939324"/>
          <a:ext cx="7098203" cy="2218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3 CuadroTexto"/>
          <p:cNvSpPr txBox="1"/>
          <p:nvPr/>
        </p:nvSpPr>
        <p:spPr>
          <a:xfrm>
            <a:off x="989485" y="1647794"/>
            <a:ext cx="720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día 30 de diciembre de 2015, fue publicada en el DOF la Reforma de la LGCG.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79401" y="250865"/>
            <a:ext cx="8624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iii. Opinión de las EFSL acerca de la validez y confiabilidad.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11</a:t>
            </a:fld>
            <a:endParaRPr lang="es-MX"/>
          </a:p>
        </p:txBody>
      </p:sp>
      <p:sp>
        <p:nvSpPr>
          <p:cNvPr id="8" name="Rectángulo 20"/>
          <p:cNvSpPr/>
          <p:nvPr/>
        </p:nvSpPr>
        <p:spPr>
          <a:xfrm>
            <a:off x="3059832" y="193576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79401" y="250865"/>
            <a:ext cx="8624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iii. Opinión de las EFSL acerca de la validez y confiabilidad.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94298" y="1278383"/>
            <a:ext cx="7182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Conforme a lo establecido en el artículo 10 bis de la LGCG y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 numeral 12 de las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Reglas de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Operación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 los Consejos de Armonización Contable de las Entidades Federativas,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EFSL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validarán el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informe de resultados sobre los avances en la armonización contable conforme a las normas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expedidas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por el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CONAC de todos los entes públicos, ante los Consejos Estatales, según corresponda.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7 Diagrama"/>
          <p:cNvGraphicFramePr/>
          <p:nvPr>
            <p:extLst>
              <p:ext uri="{D42A27DB-BD31-4B8C-83A1-F6EECF244321}">
                <p14:modId xmlns:p14="http://schemas.microsoft.com/office/powerpoint/2010/main" val="245875701"/>
              </p:ext>
            </p:extLst>
          </p:nvPr>
        </p:nvGraphicFramePr>
        <p:xfrm>
          <a:off x="1012371" y="2556662"/>
          <a:ext cx="7151915" cy="294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ángulo 10"/>
          <p:cNvSpPr/>
          <p:nvPr/>
        </p:nvSpPr>
        <p:spPr>
          <a:xfrm>
            <a:off x="994297" y="5348293"/>
            <a:ext cx="7182035" cy="145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través de los procedimientos de auditoría aplicados a las Guías de Cumplimiento del CONAC, será como las EFSL cumplirán con lo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señalado.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4 del LXXXIX Consejo Directivo y  la XIX Asamblea General ASOFIS</a:t>
            </a:r>
            <a:endParaRPr lang="es-MX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12</a:t>
            </a:fld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79400" y="1204972"/>
            <a:ext cx="8624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Tanto la revisión como la validación se verían beneficiadas con la implementación del Portal.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25047883"/>
              </p:ext>
            </p:extLst>
          </p:nvPr>
        </p:nvGraphicFramePr>
        <p:xfrm>
          <a:off x="1018096" y="2041864"/>
          <a:ext cx="7112000" cy="3682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79400" y="5866723"/>
            <a:ext cx="862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guías de cumplimiento y revisión de información en el Portal.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9401" y="250865"/>
            <a:ext cx="8624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iii. Opinión de las EFSL acerca de la validez y confiabilidad.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756" y="6381328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Sugerencia</a:t>
            </a:r>
            <a:endParaRPr lang="es-MX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3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¡Por su atención, muchas gracias</a:t>
            </a:r>
            <a:r>
              <a:rPr lang="es-MX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s-MX" sz="36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13</a:t>
            </a:fld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971600" y="1277638"/>
            <a:ext cx="7258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Coahuila de Zaragoza</a:t>
            </a:r>
          </a:p>
          <a:p>
            <a:pPr algn="ctr"/>
            <a:endParaRPr lang="es-MX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Vicepresidencia de Normatividad de la ASOFIS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Resultado de imagen para as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6" descr="Resultado de imagen para as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8" descr="Resultado de imagen para as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3 CuadroTexto"/>
          <p:cNvSpPr txBox="1"/>
          <p:nvPr/>
        </p:nvSpPr>
        <p:spPr>
          <a:xfrm>
            <a:off x="955080" y="553242"/>
            <a:ext cx="7204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</a:p>
          <a:p>
            <a:pPr algn="r"/>
            <a:endParaRPr lang="es-MX" sz="36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I. Convenio.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II. Portal de Cuentas Públicas.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III. Opinión de la validez y confiabilidad de la información por parte de las EFSL, en el contexto de las Reglas de Operación del Consejo de Armonización Contable de las Entidades Federativas.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5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276618"/>
            <a:ext cx="720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24 de agosto de 2015, se celebró el Convenio CONAC-ASOFIS para establecer las siguientes acciones: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3</a:t>
            </a:fld>
            <a:endParaRPr lang="es-MX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757679215"/>
              </p:ext>
            </p:extLst>
          </p:nvPr>
        </p:nvGraphicFramePr>
        <p:xfrm>
          <a:off x="971600" y="2306421"/>
          <a:ext cx="7204734" cy="378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6282692" y="250865"/>
            <a:ext cx="2611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Convenio 2015</a:t>
            </a:r>
          </a:p>
        </p:txBody>
      </p:sp>
    </p:spTree>
    <p:extLst>
      <p:ext uri="{BB962C8B-B14F-4D97-AF65-F5344CB8AC3E}">
        <p14:creationId xmlns:p14="http://schemas.microsoft.com/office/powerpoint/2010/main" val="27270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4</a:t>
            </a:fld>
            <a:endParaRPr lang="es-MX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9437456"/>
              </p:ext>
            </p:extLst>
          </p:nvPr>
        </p:nvGraphicFramePr>
        <p:xfrm>
          <a:off x="962799" y="958751"/>
          <a:ext cx="7195782" cy="533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6206083" y="250865"/>
            <a:ext cx="2611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Convenio 2015</a:t>
            </a:r>
          </a:p>
        </p:txBody>
      </p:sp>
    </p:spTree>
    <p:extLst>
      <p:ext uri="{BB962C8B-B14F-4D97-AF65-F5344CB8AC3E}">
        <p14:creationId xmlns:p14="http://schemas.microsoft.com/office/powerpoint/2010/main" val="8280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93066" y="826019"/>
            <a:ext cx="7190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 día 2 de mayo de 2016, se firmó convenio de colaboración para la realización de las siguientes acciones: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5</a:t>
            </a:fld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6206083" y="250865"/>
            <a:ext cx="2611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Convenio </a:t>
            </a:r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74926087"/>
              </p:ext>
            </p:extLst>
          </p:nvPr>
        </p:nvGraphicFramePr>
        <p:xfrm>
          <a:off x="737419" y="1657017"/>
          <a:ext cx="7554323" cy="464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35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6</a:t>
            </a:fld>
            <a:endParaRPr lang="es-MX" dirty="0"/>
          </a:p>
        </p:txBody>
      </p:sp>
      <p:sp>
        <p:nvSpPr>
          <p:cNvPr id="9" name="3 CuadroTexto"/>
          <p:cNvSpPr txBox="1"/>
          <p:nvPr/>
        </p:nvSpPr>
        <p:spPr>
          <a:xfrm>
            <a:off x="994560" y="903424"/>
            <a:ext cx="7208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Responsabilidades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la ASF y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ASOFIS: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30973868"/>
              </p:ext>
            </p:extLst>
          </p:nvPr>
        </p:nvGraphicFramePr>
        <p:xfrm>
          <a:off x="774828" y="1365089"/>
          <a:ext cx="8042867" cy="4828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ángulo 9"/>
          <p:cNvSpPr/>
          <p:nvPr/>
        </p:nvSpPr>
        <p:spPr>
          <a:xfrm>
            <a:off x="6206083" y="250865"/>
            <a:ext cx="2611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Convenio </a:t>
            </a:r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7</a:t>
            </a:fld>
            <a:endParaRPr lang="es-MX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9190689"/>
              </p:ext>
            </p:extLst>
          </p:nvPr>
        </p:nvGraphicFramePr>
        <p:xfrm>
          <a:off x="976544" y="1143121"/>
          <a:ext cx="7173158" cy="460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4327363" y="250865"/>
            <a:ext cx="4490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MX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Portal de Cuentas Públicas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8</a:t>
            </a:fld>
            <a:endParaRPr lang="es-MX"/>
          </a:p>
        </p:txBody>
      </p:sp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586" y="1849262"/>
            <a:ext cx="6897231" cy="436462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8"/>
          <p:cNvSpPr/>
          <p:nvPr/>
        </p:nvSpPr>
        <p:spPr>
          <a:xfrm>
            <a:off x="4327363" y="250865"/>
            <a:ext cx="4490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MX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Portal de Cuentas Públicas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967666" y="1205628"/>
            <a:ext cx="7226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Actualmente se encuentra albergada en un subdominio en la página de ASOFIS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5 Rectángulo"/>
          <p:cNvSpPr/>
          <p:nvPr/>
        </p:nvSpPr>
        <p:spPr>
          <a:xfrm>
            <a:off x="4026475" y="5780888"/>
            <a:ext cx="4626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s-MX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://portalcuentapublica.asofis.org</a:t>
            </a:r>
          </a:p>
        </p:txBody>
      </p:sp>
    </p:spTree>
    <p:extLst>
      <p:ext uri="{BB962C8B-B14F-4D97-AF65-F5344CB8AC3E}">
        <p14:creationId xmlns:p14="http://schemas.microsoft.com/office/powerpoint/2010/main" val="19297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21E3-D53C-4229-9726-FAD188EE5C19}" type="slidenum">
              <a:rPr lang="es-MX" smtClean="0"/>
              <a:t>9</a:t>
            </a:fld>
            <a:endParaRPr lang="es-MX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53919610"/>
              </p:ext>
            </p:extLst>
          </p:nvPr>
        </p:nvGraphicFramePr>
        <p:xfrm>
          <a:off x="979413" y="1514945"/>
          <a:ext cx="72047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ángulo 9"/>
          <p:cNvSpPr/>
          <p:nvPr/>
        </p:nvSpPr>
        <p:spPr>
          <a:xfrm>
            <a:off x="4327363" y="250865"/>
            <a:ext cx="4490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MX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Portal de Cuentas Públicas</a:t>
            </a:r>
            <a:endParaRPr lang="es-MX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5549</TotalTime>
  <Words>976</Words>
  <Application>Microsoft Office PowerPoint</Application>
  <PresentationFormat>Carta (216 x 279 mm)</PresentationFormat>
  <Paragraphs>112</Paragraphs>
  <Slides>13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¡Por su atención, muchas gracias!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Guías de Cumplimiento</dc:title>
  <dc:creator>Susana Carolina Balderas Valdés</dc:creator>
  <cp:lastModifiedBy>Paola Carvajal Gonzalez</cp:lastModifiedBy>
  <cp:revision>249</cp:revision>
  <cp:lastPrinted>2016-05-08T21:08:07Z</cp:lastPrinted>
  <dcterms:created xsi:type="dcterms:W3CDTF">2016-03-28T18:56:57Z</dcterms:created>
  <dcterms:modified xsi:type="dcterms:W3CDTF">2016-05-17T23:25:31Z</dcterms:modified>
</cp:coreProperties>
</file>